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zilla/structure.xml" ContentType="application/vnd.lbcs-openxmlformats-officedocument.wordprocessingml.structure+xml"/>
  <Override PartName="/doczilla/dataSources.xml" ContentType="application/vnd.lbcs-openxmlformats-officedocument.wordprocessingml.dataSourc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7" Type="http://doczilla.pro/officeDocument/2006/relationships/document-structure" Target="doczilla/structure.xml"/><Relationship Id="rId2" Type="http://schemas.openxmlformats.org/package/2006/relationships/metadata/core-properties" Target="docProps/core.xml"/><Relationship Id="rId1" Type="http://schemas.openxmlformats.org/officeDocument/2006/relationships/officeDocument" Target="word/document.xml"/><Relationship Id="rId6" Type="http://doczilla.pro/officeDocument/2006/relationships/document-dataSources" Target="doczilla/dataSources.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537AD16" w14:textId="77777777" w:rsidR="00734802" w:rsidRDefault="006F5D79">
      <w:pPr>
        <w:pStyle w:val="22"/>
        <w:jc w:val="center"/>
        <w:rPr>
          <w:b/>
          <w:sz w:val="24"/>
        </w:rPr>
      </w:pPr>
      <w:r>
        <w:rPr>
          <w:b/>
          <w:sz w:val="24"/>
        </w:rPr>
        <w:t xml:space="preserve">Договор № </w:t>
      </w:r>
      <w:r>
        <w:rPr>
          <w:b/>
          <w:sz w:val="24"/>
        </w:rPr>
        <w:fldChar w:fldCharType="begin" w:fldLock="1"/>
      </w:r>
      <w:r>
        <w:rPr>
          <w:b/>
          <w:sz w:val="24"/>
        </w:rPr>
        <w:instrText>LBVARIABLE \id "2"</w:instrText>
      </w:r>
      <w:r>
        <w:rPr>
          <w:b/>
          <w:sz w:val="24"/>
        </w:rPr>
        <w:fldChar w:fldCharType="separate"/>
      </w:r>
      <w:r>
        <w:rPr>
          <w:b/>
          <w:sz w:val="24"/>
        </w:rPr>
        <w:t xml:space="preserve">_______________ </w:t>
      </w:r>
      <w:r>
        <w:rPr>
          <w:rStyle w:val="aa"/>
          <w:sz w:val="24"/>
        </w:rPr>
        <w:footnoteReference w:id="1"/>
      </w:r>
      <w:r>
        <w:rPr>
          <w:b/>
          <w:sz w:val="24"/>
        </w:rPr>
        <w:t xml:space="preserve"> </w:t>
      </w:r>
      <w:r>
        <w:rPr>
          <w:b/>
          <w:sz w:val="24"/>
        </w:rPr>
        <w:fldChar w:fldCharType="end"/>
      </w:r>
    </w:p>
    <w:p w14:paraId="73F82498" w14:textId="05980AB7" w:rsidR="00734802" w:rsidRDefault="006F5D79">
      <w:pPr>
        <w:pStyle w:val="22"/>
        <w:jc w:val="center"/>
        <w:rPr>
          <w:b/>
          <w:sz w:val="24"/>
        </w:rPr>
      </w:pPr>
      <w:r>
        <w:rPr>
          <w:b/>
          <w:sz w:val="24"/>
        </w:rPr>
        <w:t xml:space="preserve"> на </w:t>
      </w:r>
      <w:bookmarkStart w:id="0" w:name="_Hlk235106955"/>
      <w:r>
        <w:rPr>
          <w:b/>
          <w:sz w:val="24"/>
        </w:rPr>
        <w:t xml:space="preserve">поставку </w:t>
      </w:r>
      <w:r>
        <w:rPr>
          <w:b/>
          <w:sz w:val="24"/>
        </w:rPr>
        <w:fldChar w:fldCharType="begin" w:fldLock="1"/>
      </w:r>
      <w:r>
        <w:rPr>
          <w:b/>
          <w:sz w:val="24"/>
        </w:rPr>
        <w:instrText>LBVARIABLE \id "169" \grammarCase "nominative"</w:instrText>
      </w:r>
      <w:r>
        <w:rPr>
          <w:b/>
          <w:sz w:val="24"/>
        </w:rPr>
        <w:fldChar w:fldCharType="separate"/>
      </w:r>
      <w:r>
        <w:rPr>
          <w:b/>
          <w:sz w:val="24"/>
        </w:rPr>
        <w:t xml:space="preserve"> </w:t>
      </w:r>
      <w:r w:rsidR="008666F1" w:rsidRPr="008666F1">
        <w:rPr>
          <w:b/>
          <w:sz w:val="24"/>
        </w:rPr>
        <w:t xml:space="preserve">SIP-телефонов для нужд УФПС г. Москвы </w:t>
      </w:r>
      <w:r>
        <w:rPr>
          <w:b/>
          <w:sz w:val="24"/>
        </w:rPr>
        <w:fldChar w:fldCharType="end"/>
      </w:r>
      <w:bookmarkEnd w:id="0"/>
      <w:r>
        <w:rPr>
          <w:b/>
          <w:sz w:val="24"/>
        </w:rPr>
        <w:t xml:space="preserve"> </w:t>
      </w:r>
    </w:p>
    <w:p w14:paraId="11A0C1F3" w14:textId="77777777" w:rsidR="00734802" w:rsidRDefault="00734802">
      <w:pPr>
        <w:pStyle w:val="22"/>
        <w:jc w:val="center"/>
        <w:rPr>
          <w:b/>
          <w:sz w:val="24"/>
        </w:rPr>
      </w:pPr>
    </w:p>
    <w:tbl>
      <w:tblPr>
        <w:tblStyle w:val="a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14"/>
        <w:gridCol w:w="6230"/>
      </w:tblGrid>
      <w:tr w:rsidR="00734802" w:rsidRPr="009D2878" w14:paraId="50ADC9A9" w14:textId="77777777">
        <w:tc>
          <w:tcPr>
            <w:tcW w:w="3114" w:type="dxa"/>
          </w:tcPr>
          <w:p w14:paraId="5F3D3BF3" w14:textId="77777777" w:rsidR="00734802" w:rsidRPr="009D2878" w:rsidRDefault="006F5D79">
            <w:pPr>
              <w:pStyle w:val="22"/>
              <w:jc w:val="left"/>
              <w:rPr>
                <w:sz w:val="24"/>
              </w:rPr>
            </w:pPr>
            <w:r w:rsidRPr="009D2878">
              <w:rPr>
                <w:sz w:val="24"/>
              </w:rPr>
              <w:t xml:space="preserve">____ _________ </w:t>
            </w:r>
            <w:r w:rsidRPr="009D2878">
              <w:rPr>
                <w:spacing w:val="-2"/>
                <w:sz w:val="24"/>
              </w:rPr>
              <w:t>20__ г</w:t>
            </w:r>
            <w:r w:rsidRPr="009D2878">
              <w:fldChar w:fldCharType="begin" w:fldLock="1"/>
            </w:r>
            <w:r w:rsidRPr="009D2878">
              <w:rPr>
                <w:spacing w:val="-2"/>
                <w:sz w:val="24"/>
              </w:rPr>
              <w:instrText>LBVARIABLE \id "2"</w:instrText>
            </w:r>
            <w:r w:rsidRPr="009D2878">
              <w:fldChar w:fldCharType="separate"/>
            </w:r>
            <w:r w:rsidRPr="009D2878">
              <w:rPr>
                <w:rStyle w:val="aa"/>
                <w:spacing w:val="-2"/>
                <w:sz w:val="24"/>
              </w:rPr>
              <w:footnoteReference w:id="2"/>
            </w:r>
            <w:r w:rsidRPr="009D2878">
              <w:rPr>
                <w:rStyle w:val="aa"/>
                <w:spacing w:val="-2"/>
                <w:sz w:val="24"/>
              </w:rPr>
              <w:fldChar w:fldCharType="end"/>
            </w:r>
          </w:p>
        </w:tc>
        <w:tc>
          <w:tcPr>
            <w:tcW w:w="6230" w:type="dxa"/>
          </w:tcPr>
          <w:p w14:paraId="4B31CDB7" w14:textId="5FB6F02A" w:rsidR="00734802" w:rsidRPr="009D2878" w:rsidRDefault="006F5D79">
            <w:pPr>
              <w:pStyle w:val="22"/>
              <w:jc w:val="right"/>
              <w:rPr>
                <w:sz w:val="24"/>
              </w:rPr>
            </w:pPr>
            <w:r w:rsidRPr="009D2878">
              <w:rPr>
                <w:sz w:val="24"/>
              </w:rPr>
              <w:fldChar w:fldCharType="begin" w:fldLock="1"/>
            </w:r>
            <w:r w:rsidRPr="009D2878">
              <w:rPr>
                <w:sz w:val="24"/>
              </w:rPr>
              <w:instrText>LBVARIABLE \id "364"</w:instrText>
            </w:r>
            <w:r w:rsidRPr="009D2878">
              <w:rPr>
                <w:sz w:val="24"/>
              </w:rPr>
              <w:fldChar w:fldCharType="separate"/>
            </w:r>
            <w:r w:rsidRPr="009D2878">
              <w:rPr>
                <w:sz w:val="24"/>
              </w:rPr>
              <w:t xml:space="preserve">г. </w:t>
            </w:r>
            <w:r w:rsidR="00864B7D" w:rsidRPr="009D2878">
              <w:rPr>
                <w:sz w:val="24"/>
              </w:rPr>
              <w:t>Москва</w:t>
            </w:r>
            <w:r w:rsidRPr="009D2878">
              <w:rPr>
                <w:sz w:val="24"/>
              </w:rPr>
              <w:fldChar w:fldCharType="end"/>
            </w:r>
          </w:p>
        </w:tc>
      </w:tr>
    </w:tbl>
    <w:p w14:paraId="361E2C9D" w14:textId="77777777" w:rsidR="00734802" w:rsidRPr="009D2878" w:rsidRDefault="00734802">
      <w:pPr>
        <w:pStyle w:val="22"/>
        <w:jc w:val="center"/>
        <w:rPr>
          <w:b/>
          <w:sz w:val="24"/>
        </w:rPr>
      </w:pPr>
    </w:p>
    <w:p w14:paraId="3EA2632B" w14:textId="4A5849EA" w:rsidR="00734802" w:rsidRDefault="006F5D79">
      <w:pPr>
        <w:pStyle w:val="210"/>
        <w:tabs>
          <w:tab w:val="left" w:leader="underscore" w:pos="8931"/>
        </w:tabs>
        <w:ind w:right="140" w:firstLine="720"/>
        <w:rPr>
          <w:i w:val="0"/>
          <w:sz w:val="24"/>
          <w:lang w:val="ru-RU"/>
        </w:rPr>
      </w:pPr>
      <w:r w:rsidRPr="009D2878">
        <w:rPr>
          <w:i w:val="0"/>
          <w:sz w:val="24"/>
          <w:lang w:val="ru-RU"/>
        </w:rPr>
        <w:t>АО «Почта России» (далее – Покупатель)</w:t>
      </w:r>
      <w:r w:rsidRPr="009D2878">
        <w:rPr>
          <w:i w:val="0"/>
          <w:sz w:val="24"/>
          <w:lang w:val="ru-RU"/>
        </w:rPr>
        <w:fldChar w:fldCharType="begin" w:fldLock="1"/>
      </w:r>
      <w:r w:rsidRPr="009D2878">
        <w:rPr>
          <w:i w:val="0"/>
          <w:sz w:val="24"/>
          <w:lang w:val="ru-RU"/>
        </w:rPr>
        <w:instrText>LBVARIABLE \id "6"</w:instrText>
      </w:r>
      <w:r w:rsidRPr="009D2878">
        <w:rPr>
          <w:i w:val="0"/>
          <w:sz w:val="24"/>
          <w:lang w:val="ru-RU"/>
        </w:rPr>
        <w:fldChar w:fldCharType="separate"/>
      </w:r>
      <w:r w:rsidRPr="009D2878">
        <w:rPr>
          <w:i w:val="0"/>
          <w:sz w:val="24"/>
          <w:lang w:val="ru-RU"/>
        </w:rPr>
        <w:t xml:space="preserve">, от </w:t>
      </w:r>
      <w:r w:rsidR="00BF68F6" w:rsidRPr="009D2878">
        <w:rPr>
          <w:i w:val="0"/>
          <w:sz w:val="24"/>
          <w:lang w:val="ru-RU"/>
        </w:rPr>
        <w:t xml:space="preserve">УФПС </w:t>
      </w:r>
      <w:r w:rsidR="001315C8" w:rsidRPr="009D2878">
        <w:rPr>
          <w:i w:val="0"/>
          <w:sz w:val="24"/>
          <w:lang w:val="ru-RU"/>
        </w:rPr>
        <w:t>г. Москвы</w:t>
      </w:r>
      <w:r w:rsidRPr="009D2878">
        <w:rPr>
          <w:sz w:val="24"/>
        </w:rPr>
        <w:fldChar w:fldCharType="end"/>
      </w:r>
      <w:r w:rsidRPr="009D2878">
        <w:rPr>
          <w:i w:val="0"/>
          <w:sz w:val="24"/>
          <w:lang w:val="ru-RU"/>
        </w:rPr>
        <w:t xml:space="preserve"> в лице</w:t>
      </w:r>
      <w:r w:rsidR="00BF68F6" w:rsidRPr="009D2878">
        <w:rPr>
          <w:i w:val="0"/>
          <w:sz w:val="24"/>
          <w:lang w:val="ru-RU"/>
        </w:rPr>
        <w:t xml:space="preserve"> заместителя директора</w:t>
      </w:r>
      <w:r w:rsidR="00F52FAC">
        <w:rPr>
          <w:i w:val="0"/>
          <w:sz w:val="24"/>
          <w:lang w:val="ru-RU"/>
        </w:rPr>
        <w:t xml:space="preserve"> Булгакова Виктора Сергеевича</w:t>
      </w:r>
      <w:r w:rsidRPr="009D2878">
        <w:rPr>
          <w:i w:val="0"/>
          <w:sz w:val="24"/>
          <w:lang w:val="ru-RU"/>
        </w:rPr>
        <w:t>, действующег</w:t>
      </w:r>
      <w:r w:rsidR="00BF68F6" w:rsidRPr="009D2878">
        <w:rPr>
          <w:i w:val="0"/>
          <w:sz w:val="24"/>
          <w:lang w:val="ru-RU"/>
        </w:rPr>
        <w:t>о</w:t>
      </w:r>
      <w:r w:rsidRPr="009D2878">
        <w:rPr>
          <w:i w:val="0"/>
          <w:sz w:val="24"/>
          <w:lang w:val="ru-RU"/>
        </w:rPr>
        <w:t xml:space="preserve"> на основании </w:t>
      </w:r>
      <w:bookmarkStart w:id="1" w:name="_Hlk236046353"/>
      <w:r w:rsidRPr="009F2726">
        <w:rPr>
          <w:i w:val="0"/>
          <w:sz w:val="24"/>
          <w:lang w:val="ru-RU"/>
        </w:rPr>
        <w:fldChar w:fldCharType="begin" w:fldLock="1"/>
      </w:r>
      <w:r w:rsidRPr="009F2726">
        <w:rPr>
          <w:i w:val="0"/>
          <w:sz w:val="24"/>
          <w:lang w:val="ru-RU"/>
        </w:rPr>
        <w:instrText>LBVARIABLE</w:instrText>
      </w:r>
      <w:r w:rsidRPr="009D2878">
        <w:rPr>
          <w:i w:val="0"/>
          <w:sz w:val="24"/>
          <w:lang w:val="ru-RU"/>
        </w:rPr>
        <w:instrText xml:space="preserve"> \</w:instrText>
      </w:r>
      <w:r w:rsidRPr="009F2726">
        <w:rPr>
          <w:i w:val="0"/>
          <w:sz w:val="24"/>
          <w:lang w:val="ru-RU"/>
        </w:rPr>
        <w:instrText>id</w:instrText>
      </w:r>
      <w:r w:rsidRPr="009D2878">
        <w:rPr>
          <w:i w:val="0"/>
          <w:sz w:val="24"/>
          <w:lang w:val="ru-RU"/>
        </w:rPr>
        <w:instrText xml:space="preserve"> "23"</w:instrText>
      </w:r>
      <w:r w:rsidRPr="009F2726">
        <w:rPr>
          <w:i w:val="0"/>
          <w:sz w:val="24"/>
          <w:lang w:val="ru-RU"/>
        </w:rPr>
        <w:fldChar w:fldCharType="separate"/>
      </w:r>
      <w:r w:rsidRPr="009F2726">
        <w:rPr>
          <w:i w:val="0"/>
          <w:sz w:val="24"/>
          <w:lang w:val="ru-RU"/>
        </w:rPr>
        <w:fldChar w:fldCharType="begin" w:fldLock="1"/>
      </w:r>
      <w:r w:rsidRPr="009F2726">
        <w:rPr>
          <w:i w:val="0"/>
          <w:sz w:val="24"/>
          <w:lang w:val="ru-RU"/>
        </w:rPr>
        <w:instrText>LBVARIABLE</w:instrText>
      </w:r>
      <w:r w:rsidRPr="009D2878">
        <w:rPr>
          <w:i w:val="0"/>
          <w:sz w:val="24"/>
          <w:lang w:val="ru-RU"/>
        </w:rPr>
        <w:instrText xml:space="preserve"> \</w:instrText>
      </w:r>
      <w:r w:rsidRPr="009F2726">
        <w:rPr>
          <w:i w:val="0"/>
          <w:sz w:val="24"/>
          <w:lang w:val="ru-RU"/>
        </w:rPr>
        <w:instrText>id</w:instrText>
      </w:r>
      <w:r w:rsidRPr="009D2878">
        <w:rPr>
          <w:i w:val="0"/>
          <w:sz w:val="24"/>
          <w:lang w:val="ru-RU"/>
        </w:rPr>
        <w:instrText xml:space="preserve"> "29" \</w:instrText>
      </w:r>
      <w:r w:rsidRPr="009F2726">
        <w:rPr>
          <w:i w:val="0"/>
          <w:sz w:val="24"/>
          <w:lang w:val="ru-RU"/>
        </w:rPr>
        <w:instrText>grammarCase</w:instrText>
      </w:r>
      <w:r w:rsidRPr="009D2878">
        <w:rPr>
          <w:i w:val="0"/>
          <w:sz w:val="24"/>
          <w:lang w:val="ru-RU"/>
        </w:rPr>
        <w:instrText xml:space="preserve"> "</w:instrText>
      </w:r>
      <w:r w:rsidRPr="009F2726">
        <w:rPr>
          <w:i w:val="0"/>
          <w:sz w:val="24"/>
          <w:lang w:val="ru-RU"/>
        </w:rPr>
        <w:instrText>nominative</w:instrText>
      </w:r>
      <w:r w:rsidRPr="009D2878">
        <w:rPr>
          <w:i w:val="0"/>
          <w:sz w:val="24"/>
          <w:lang w:val="ru-RU"/>
        </w:rPr>
        <w:instrText>" \</w:instrText>
      </w:r>
      <w:r w:rsidRPr="009F2726">
        <w:rPr>
          <w:i w:val="0"/>
          <w:sz w:val="24"/>
          <w:lang w:val="ru-RU"/>
        </w:rPr>
        <w:instrText>letterCase</w:instrText>
      </w:r>
      <w:r w:rsidRPr="009D2878">
        <w:rPr>
          <w:i w:val="0"/>
          <w:sz w:val="24"/>
          <w:lang w:val="ru-RU"/>
        </w:rPr>
        <w:instrText xml:space="preserve"> "</w:instrText>
      </w:r>
      <w:r w:rsidRPr="009F2726">
        <w:rPr>
          <w:i w:val="0"/>
          <w:sz w:val="24"/>
          <w:lang w:val="ru-RU"/>
        </w:rPr>
        <w:instrText>normal</w:instrText>
      </w:r>
      <w:r w:rsidRPr="009D2878">
        <w:rPr>
          <w:i w:val="0"/>
          <w:sz w:val="24"/>
          <w:lang w:val="ru-RU"/>
        </w:rPr>
        <w:instrText>"</w:instrText>
      </w:r>
      <w:r w:rsidRPr="009F2726">
        <w:rPr>
          <w:i w:val="0"/>
          <w:sz w:val="24"/>
          <w:lang w:val="ru-RU"/>
        </w:rPr>
        <w:fldChar w:fldCharType="separate"/>
      </w:r>
      <w:r w:rsidR="00684D57">
        <w:rPr>
          <w:i w:val="0"/>
          <w:sz w:val="24"/>
          <w:lang w:val="ru-RU"/>
        </w:rPr>
        <w:t>МЧД</w:t>
      </w:r>
      <w:r w:rsidRPr="009D2878">
        <w:rPr>
          <w:i w:val="0"/>
          <w:sz w:val="24"/>
          <w:lang w:val="ru-RU"/>
        </w:rPr>
        <w:t xml:space="preserve"> № </w:t>
      </w:r>
      <w:r w:rsidR="00864B7D" w:rsidRPr="009F2726">
        <w:rPr>
          <w:i w:val="0"/>
          <w:sz w:val="24"/>
          <w:lang w:val="ru-RU"/>
        </w:rPr>
        <w:t xml:space="preserve">797726b2-d6ae-476e-8455-ef59af35ab68 </w:t>
      </w:r>
      <w:r w:rsidRPr="009D2878">
        <w:rPr>
          <w:i w:val="0"/>
          <w:sz w:val="24"/>
          <w:lang w:val="ru-RU"/>
        </w:rPr>
        <w:t xml:space="preserve">от </w:t>
      </w:r>
      <w:r w:rsidR="00BF68F6" w:rsidRPr="009D2878">
        <w:rPr>
          <w:i w:val="0"/>
          <w:sz w:val="24"/>
          <w:lang w:val="ru-RU"/>
        </w:rPr>
        <w:t>03</w:t>
      </w:r>
      <w:r w:rsidRPr="009D2878">
        <w:rPr>
          <w:i w:val="0"/>
          <w:sz w:val="24"/>
          <w:lang w:val="ru-RU"/>
        </w:rPr>
        <w:t>.0</w:t>
      </w:r>
      <w:r w:rsidR="00BF68F6" w:rsidRPr="009D2878">
        <w:rPr>
          <w:i w:val="0"/>
          <w:sz w:val="24"/>
          <w:lang w:val="ru-RU"/>
        </w:rPr>
        <w:t>3</w:t>
      </w:r>
      <w:r w:rsidRPr="009D2878">
        <w:rPr>
          <w:i w:val="0"/>
          <w:sz w:val="24"/>
          <w:lang w:val="ru-RU"/>
        </w:rPr>
        <w:t>.202</w:t>
      </w:r>
      <w:r w:rsidR="00864B7D" w:rsidRPr="009D2878">
        <w:rPr>
          <w:i w:val="0"/>
          <w:sz w:val="24"/>
          <w:lang w:val="ru-RU"/>
        </w:rPr>
        <w:t>5</w:t>
      </w:r>
      <w:r w:rsidRPr="009F2726">
        <w:rPr>
          <w:i w:val="0"/>
          <w:sz w:val="24"/>
          <w:lang w:val="ru-RU"/>
        </w:rPr>
        <w:fldChar w:fldCharType="end"/>
      </w:r>
      <w:r w:rsidRPr="009F2726">
        <w:rPr>
          <w:i w:val="0"/>
          <w:sz w:val="24"/>
          <w:lang w:val="ru-RU"/>
        </w:rPr>
        <w:fldChar w:fldCharType="end"/>
      </w:r>
      <w:bookmarkEnd w:id="1"/>
      <w:r>
        <w:rPr>
          <w:i w:val="0"/>
          <w:sz w:val="24"/>
          <w:lang w:val="ru-RU"/>
        </w:rPr>
        <w:t xml:space="preserve">, с одной стороны, и </w:t>
      </w:r>
    </w:p>
    <w:p w14:paraId="76C3442E" w14:textId="77777777" w:rsidR="00734802" w:rsidRDefault="006F5D79">
      <w:pPr>
        <w:pStyle w:val="210"/>
        <w:tabs>
          <w:tab w:val="left" w:leader="underscore" w:pos="8931"/>
        </w:tabs>
        <w:ind w:right="140" w:firstLine="720"/>
        <w:rPr>
          <w:i w:val="0"/>
          <w:sz w:val="24"/>
          <w:lang w:val="ru-RU"/>
        </w:rPr>
      </w:pPr>
      <w:r>
        <w:rPr>
          <w:i w:val="0"/>
          <w:sz w:val="24"/>
          <w:lang w:val="ru-RU"/>
        </w:rPr>
        <w:fldChar w:fldCharType="begin" w:fldLock="1"/>
      </w:r>
      <w:r>
        <w:rPr>
          <w:i w:val="0"/>
          <w:sz w:val="24"/>
          <w:lang w:val="ru-RU"/>
        </w:rPr>
        <w:instrText>LBVARIABLE \id "2" \displaced</w:instrText>
      </w:r>
      <w:r>
        <w:rPr>
          <w:i w:val="0"/>
          <w:sz w:val="24"/>
          <w:lang w:val="ru-RU"/>
        </w:rPr>
        <w:fldChar w:fldCharType="separate"/>
      </w:r>
      <w:r>
        <w:rPr>
          <w:i w:val="0"/>
          <w:sz w:val="24"/>
          <w:lang w:val="ru-RU"/>
        </w:rPr>
        <w:t>__________________</w:t>
      </w:r>
      <w:r>
        <w:rPr>
          <w:rStyle w:val="aa"/>
          <w:i w:val="0"/>
          <w:sz w:val="24"/>
          <w:lang w:val="ru-RU"/>
        </w:rPr>
        <w:footnoteReference w:id="3"/>
      </w:r>
      <w:r>
        <w:rPr>
          <w:rStyle w:val="aa"/>
          <w:i w:val="0"/>
          <w:sz w:val="24"/>
          <w:lang w:val="ru-RU"/>
        </w:rPr>
        <w:t xml:space="preserve"> </w:t>
      </w:r>
      <w:r>
        <w:rPr>
          <w:i w:val="0"/>
          <w:sz w:val="24"/>
          <w:lang w:val="ru-RU"/>
        </w:rPr>
        <w:t>(далее – Поставщик), в лице ___________________________________________</w:t>
      </w:r>
      <w:r>
        <w:rPr>
          <w:rStyle w:val="aa"/>
          <w:i w:val="0"/>
          <w:sz w:val="24"/>
        </w:rPr>
        <w:footnoteReference w:id="4"/>
      </w:r>
      <w:r>
        <w:rPr>
          <w:i w:val="0"/>
          <w:sz w:val="24"/>
          <w:lang w:val="ru-RU"/>
        </w:rPr>
        <w:t>, действующего(-ей) на основании ___________________</w:t>
      </w:r>
      <w:r>
        <w:rPr>
          <w:rStyle w:val="aa"/>
          <w:i w:val="0"/>
          <w:sz w:val="24"/>
          <w:lang w:val="ru-RU"/>
        </w:rPr>
        <w:footnoteReference w:id="5"/>
      </w:r>
      <w:r>
        <w:rPr>
          <w:i w:val="0"/>
          <w:sz w:val="24"/>
          <w:lang w:val="ru-RU"/>
        </w:rPr>
        <w:t>, с другой стороны, вместе в дальнейшем именуемые Стороны,</w:t>
      </w:r>
    </w:p>
    <w:p w14:paraId="3C1B9791" w14:textId="77777777" w:rsidR="00734802" w:rsidRDefault="006F5D79">
      <w:pPr>
        <w:pStyle w:val="210"/>
        <w:tabs>
          <w:tab w:val="left" w:leader="underscore" w:pos="8931"/>
        </w:tabs>
        <w:ind w:right="140" w:firstLine="720"/>
        <w:rPr>
          <w:i w:val="0"/>
          <w:sz w:val="24"/>
          <w:lang w:val="ru-RU"/>
        </w:rPr>
      </w:pPr>
      <w:r>
        <w:rPr>
          <w:i w:val="0"/>
          <w:sz w:val="24"/>
          <w:lang w:val="ru-RU"/>
        </w:rPr>
        <w:t>заключили настоящий договор (далее – Договор) о нижеследующем:</w:t>
      </w:r>
      <w:r>
        <w:rPr>
          <w:sz w:val="24"/>
        </w:rPr>
        <w:fldChar w:fldCharType="end"/>
      </w:r>
    </w:p>
    <w:p w14:paraId="09925D16" w14:textId="77777777" w:rsidR="00734802" w:rsidRDefault="006F5D79">
      <w:pPr>
        <w:pStyle w:val="LBGovstyle1"/>
      </w:pPr>
      <w:r>
        <w:t>Индивидуальные условия Договора</w:t>
      </w:r>
    </w:p>
    <w:tbl>
      <w:tblPr>
        <w:tblStyle w:val="VegasLexdoczillaStyle1"/>
        <w:tblW w:w="9214"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25"/>
        <w:gridCol w:w="2117"/>
        <w:gridCol w:w="763"/>
        <w:gridCol w:w="2352"/>
        <w:gridCol w:w="3057"/>
      </w:tblGrid>
      <w:tr w:rsidR="00734802" w14:paraId="0FB080B2"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F09CC70" w14:textId="77777777" w:rsidR="00734802" w:rsidRDefault="006F5D79">
            <w:pPr>
              <w:pStyle w:val="VLdoczillaStyle3"/>
            </w:pPr>
            <w:r>
              <w:rPr>
                <w:b/>
                <w:color w:val="auto"/>
                <w:sz w:val="24"/>
              </w:rPr>
              <w:t>№ п.</w:t>
            </w: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5F4CE69" w14:textId="77777777" w:rsidR="00734802" w:rsidRDefault="006F5D79">
            <w:pPr>
              <w:pStyle w:val="VLdoczillaStyle3"/>
            </w:pPr>
            <w:r>
              <w:rPr>
                <w:b/>
                <w:color w:val="auto"/>
                <w:sz w:val="24"/>
              </w:rPr>
              <w:t>Наименование</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B9F774C" w14:textId="77777777" w:rsidR="00734802" w:rsidRDefault="006F5D79">
            <w:pPr>
              <w:pStyle w:val="VLdoczillaStyle3"/>
            </w:pPr>
            <w:r>
              <w:rPr>
                <w:b/>
                <w:color w:val="auto"/>
                <w:sz w:val="24"/>
              </w:rPr>
              <w:t>Содержание</w:t>
            </w:r>
          </w:p>
        </w:tc>
      </w:tr>
      <w:tr w:rsidR="00734802" w14:paraId="79BA189B"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145D73A"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F5E8623" w14:textId="77777777" w:rsidR="00734802" w:rsidRDefault="006F5D79">
            <w:pPr>
              <w:pStyle w:val="VLdoczillaStyle3"/>
            </w:pPr>
            <w:r>
              <w:rPr>
                <w:color w:val="auto"/>
                <w:sz w:val="24"/>
              </w:rPr>
              <w:t>Поставляемый товар (далее – Товар) -</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794DEFF" w14:textId="27EE3DF9" w:rsidR="00EE63B5" w:rsidRDefault="008666F1">
            <w:pPr>
              <w:pStyle w:val="VLdoczillaStyle3"/>
              <w:rPr>
                <w:color w:val="auto"/>
                <w:sz w:val="24"/>
              </w:rPr>
            </w:pPr>
            <w:r w:rsidRPr="008666F1">
              <w:rPr>
                <w:color w:val="auto"/>
                <w:sz w:val="24"/>
              </w:rPr>
              <w:t>SIP-телефон</w:t>
            </w:r>
            <w:r>
              <w:rPr>
                <w:color w:val="auto"/>
                <w:sz w:val="24"/>
              </w:rPr>
              <w:t xml:space="preserve">ы </w:t>
            </w:r>
            <w:r w:rsidR="00EE63B5" w:rsidRPr="009D2878">
              <w:rPr>
                <w:color w:val="auto"/>
                <w:sz w:val="24"/>
              </w:rPr>
              <w:t>для нужд УФПС г. Москвы</w:t>
            </w:r>
          </w:p>
          <w:p w14:paraId="58D97FB6" w14:textId="411D2EB0" w:rsidR="00734802" w:rsidRDefault="006F5D79">
            <w:pPr>
              <w:pStyle w:val="VLdoczillaStyle3"/>
            </w:pPr>
            <w:r>
              <w:rPr>
                <w:color w:val="auto"/>
                <w:sz w:val="24"/>
              </w:rPr>
              <w:fldChar w:fldCharType="begin" w:fldLock="1"/>
            </w:r>
            <w:r>
              <w:rPr>
                <w:color w:val="auto"/>
                <w:sz w:val="24"/>
              </w:rPr>
              <w:instrText>LBVARIABLE \id "167" \displaced</w:instrText>
            </w:r>
            <w:r>
              <w:rPr>
                <w:color w:val="auto"/>
                <w:sz w:val="24"/>
              </w:rPr>
              <w:fldChar w:fldCharType="separate"/>
            </w:r>
            <w:r>
              <w:rPr>
                <w:color w:val="auto"/>
                <w:sz w:val="24"/>
              </w:rPr>
              <w:t>Наименование, количество и иные характеристики Товара указаны в Спецификации (Приложении № 1 к Договору). Технические требования к Товару, требования к качеству Товара, таре, упаковке и маркировке определены в Техническом задании (Приложение № 2 к Договору).</w:t>
            </w:r>
          </w:p>
          <w:p w14:paraId="2B055743" w14:textId="77777777" w:rsidR="00734802" w:rsidRDefault="006F5D79">
            <w:pPr>
              <w:pStyle w:val="VLdoczillaStyle3"/>
            </w:pPr>
            <w:r>
              <w:rPr>
                <w:sz w:val="24"/>
              </w:rPr>
              <w:t xml:space="preserve">Страна происхождения Товара: </w:t>
            </w:r>
            <w:r>
              <w:rPr>
                <w:sz w:val="24"/>
              </w:rPr>
              <w:fldChar w:fldCharType="begin" w:fldLock="1"/>
            </w:r>
            <w:r>
              <w:rPr>
                <w:sz w:val="24"/>
              </w:rPr>
              <w:instrText>LBVARIABLE \id "2"</w:instrText>
            </w:r>
            <w:r>
              <w:rPr>
                <w:sz w:val="24"/>
              </w:rPr>
              <w:fldChar w:fldCharType="separate"/>
            </w:r>
            <w:r>
              <w:rPr>
                <w:sz w:val="24"/>
              </w:rPr>
              <w:t>_______________</w:t>
            </w:r>
            <w:r>
              <w:rPr>
                <w:rStyle w:val="aa"/>
                <w:sz w:val="24"/>
              </w:rPr>
              <w:footnoteReference w:id="6"/>
            </w:r>
            <w:r>
              <w:rPr>
                <w:sz w:val="24"/>
              </w:rPr>
              <w:fldChar w:fldCharType="end"/>
            </w:r>
            <w:r>
              <w:rPr>
                <w:sz w:val="24"/>
              </w:rPr>
              <w:t>.</w:t>
            </w:r>
            <w:r>
              <w:rPr>
                <w:color w:val="auto"/>
                <w:sz w:val="24"/>
              </w:rPr>
              <w:fldChar w:fldCharType="end"/>
            </w:r>
          </w:p>
          <w:p w14:paraId="06F17FA2" w14:textId="77777777" w:rsidR="00734802" w:rsidRDefault="00734802">
            <w:pPr>
              <w:pStyle w:val="VLdoczillaStyle3"/>
            </w:pPr>
          </w:p>
        </w:tc>
      </w:tr>
      <w:tr w:rsidR="00734802" w14:paraId="644755CA"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34ED955" w14:textId="77777777" w:rsidR="00734802" w:rsidRDefault="00734802" w:rsidP="00500884">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2F488CB" w14:textId="77777777" w:rsidR="00734802" w:rsidRDefault="006F5D79">
            <w:pPr>
              <w:pStyle w:val="VLdoczillaStyle3"/>
            </w:pPr>
            <w:r>
              <w:rPr>
                <w:color w:val="auto"/>
                <w:sz w:val="24"/>
              </w:rPr>
              <w:t>Документы на Товар, подлежащие передаче Покупателю, одновременно с Товаром</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A309169" w14:textId="1FFD5A08" w:rsidR="00734802" w:rsidRDefault="006F5D79">
            <w:pPr>
              <w:pStyle w:val="VLdoczillaStyle3"/>
            </w:pPr>
            <w:r>
              <w:rPr>
                <w:sz w:val="24"/>
              </w:rPr>
              <w:fldChar w:fldCharType="begin" w:fldLock="1"/>
            </w:r>
            <w:r>
              <w:rPr>
                <w:sz w:val="24"/>
              </w:rPr>
              <w:instrText>LBVARIABLE \id "167" \displaced</w:instrText>
            </w:r>
            <w:r>
              <w:rPr>
                <w:sz w:val="24"/>
              </w:rPr>
              <w:fldChar w:fldCharType="separate"/>
            </w:r>
            <w:r>
              <w:rPr>
                <w:sz w:val="24"/>
              </w:rPr>
              <w:t>Определены в Техническом задании</w:t>
            </w:r>
            <w:r w:rsidR="009362A1">
              <w:rPr>
                <w:color w:val="auto"/>
                <w:sz w:val="24"/>
              </w:rPr>
              <w:t xml:space="preserve"> (Приложение № 2 к Договору)</w:t>
            </w:r>
            <w:r>
              <w:rPr>
                <w:sz w:val="24"/>
              </w:rPr>
              <w:t>.</w:t>
            </w:r>
            <w:r>
              <w:rPr>
                <w:sz w:val="24"/>
              </w:rPr>
              <w:fldChar w:fldCharType="end"/>
            </w:r>
          </w:p>
        </w:tc>
      </w:tr>
      <w:tr w:rsidR="00734802" w14:paraId="2779B9A0"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FB30EC3" w14:textId="77777777" w:rsidR="00734802" w:rsidRDefault="00734802" w:rsidP="00500884">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34A034A" w14:textId="77777777" w:rsidR="00734802" w:rsidRDefault="006F5D79">
            <w:pPr>
              <w:pStyle w:val="VLdoczillaStyle3"/>
            </w:pPr>
            <w:r>
              <w:rPr>
                <w:color w:val="auto"/>
                <w:sz w:val="24"/>
              </w:rPr>
              <w:t>Общая цена Договора</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96D0D6B" w14:textId="77777777" w:rsidR="00734802" w:rsidRDefault="006F5D79">
            <w:pPr>
              <w:pStyle w:val="VLdoczillaStyle3"/>
            </w:pPr>
            <w:r>
              <w:rPr>
                <w:color w:val="auto"/>
                <w:sz w:val="24"/>
              </w:rPr>
              <w:fldChar w:fldCharType="begin" w:fldLock="1"/>
            </w:r>
            <w:r>
              <w:rPr>
                <w:color w:val="auto"/>
                <w:sz w:val="24"/>
              </w:rPr>
              <w:instrText>LBVARIABLE \id "2" \displaced</w:instrText>
            </w:r>
            <w:r>
              <w:rPr>
                <w:color w:val="auto"/>
                <w:sz w:val="24"/>
              </w:rPr>
              <w:fldChar w:fldCharType="separate"/>
            </w:r>
            <w:r>
              <w:rPr>
                <w:i/>
                <w:color w:val="auto"/>
                <w:sz w:val="24"/>
              </w:rPr>
              <w:t xml:space="preserve">Вариант 1 </w:t>
            </w:r>
            <w:r>
              <w:rPr>
                <w:i/>
                <w:sz w:val="24"/>
              </w:rPr>
              <w:t xml:space="preserve">(в случае, если Поставщик является плательщиком НДС или применяет УСН и на дату заключения договора за текущий или предшествующий налоговый период по налогу, уплачиваемому в связи с применением УСН, сумма его доходов в совокупности превысила 60 млн. руб.) </w:t>
            </w:r>
            <w:r>
              <w:rPr>
                <w:sz w:val="24"/>
              </w:rPr>
              <w:t xml:space="preserve">– Общая цена Договора составляет </w:t>
            </w:r>
            <w:r>
              <w:rPr>
                <w:sz w:val="24"/>
              </w:rPr>
              <w:lastRenderedPageBreak/>
              <w:t>[</w:t>
            </w:r>
            <w:r>
              <w:rPr>
                <w:i/>
                <w:sz w:val="24"/>
              </w:rPr>
              <w:t>указать общую цену договора</w:t>
            </w:r>
            <w:r>
              <w:rPr>
                <w:sz w:val="24"/>
              </w:rPr>
              <w:t>], в том числе НДС в размере, определяемом в соответствии с Налоговым кодексом Российской Федерации. В случае, если при исполнении Договора изменяется ставка НДС, применяемая Поставщиком, то указанная цена Договора содержит НДС в размере, определенном Налоговым кодексом Российской Федерации. Стороны договорились, что в указанном случае изменение ставки НДС не увеличивает общую цену Договора.</w:t>
            </w:r>
          </w:p>
          <w:p w14:paraId="27A88C0D" w14:textId="77777777" w:rsidR="00734802" w:rsidRDefault="006F5D79">
            <w:pPr>
              <w:jc w:val="both"/>
            </w:pPr>
            <w:r>
              <w:rPr>
                <w:i/>
                <w:color w:val="auto"/>
                <w:sz w:val="24"/>
              </w:rPr>
              <w:t xml:space="preserve">Вариант 2 </w:t>
            </w:r>
            <w:r>
              <w:rPr>
                <w:i/>
                <w:sz w:val="24"/>
              </w:rPr>
              <w:t xml:space="preserve">(в случае, если Поставщик </w:t>
            </w:r>
            <w:r>
              <w:rPr>
                <w:b/>
                <w:i/>
                <w:sz w:val="24"/>
              </w:rPr>
              <w:t>не</w:t>
            </w:r>
            <w:r>
              <w:rPr>
                <w:i/>
                <w:sz w:val="24"/>
              </w:rPr>
              <w:t xml:space="preserve"> </w:t>
            </w:r>
            <w:r>
              <w:rPr>
                <w:b/>
                <w:i/>
                <w:sz w:val="24"/>
              </w:rPr>
              <w:t>является</w:t>
            </w:r>
            <w:r>
              <w:rPr>
                <w:i/>
                <w:sz w:val="24"/>
              </w:rPr>
              <w:t xml:space="preserve"> плательщиком НДС или применяет УСН и</w:t>
            </w:r>
            <w:r>
              <w:rPr>
                <w:i/>
                <w:color w:val="auto"/>
                <w:sz w:val="24"/>
              </w:rPr>
              <w:t xml:space="preserve"> на дату заключения договора за </w:t>
            </w:r>
            <w:r>
              <w:rPr>
                <w:i/>
                <w:sz w:val="24"/>
              </w:rPr>
              <w:t xml:space="preserve">текущий или </w:t>
            </w:r>
            <w:r>
              <w:rPr>
                <w:i/>
                <w:color w:val="auto"/>
                <w:sz w:val="24"/>
              </w:rPr>
              <w:t>предшествующий налоговый период по налогу, уплачиваемому в связи с применением УСН, сумма его доходов в совокупности не превысила 60 млн. руб.</w:t>
            </w:r>
            <w:r>
              <w:rPr>
                <w:i/>
                <w:sz w:val="24"/>
              </w:rPr>
              <w:t xml:space="preserve">) </w:t>
            </w:r>
          </w:p>
          <w:p w14:paraId="0811A1D2" w14:textId="77777777" w:rsidR="00734802" w:rsidRDefault="006F5D79">
            <w:pPr>
              <w:pStyle w:val="VLdoczillaStyle3"/>
            </w:pPr>
            <w:r>
              <w:rPr>
                <w:sz w:val="24"/>
              </w:rPr>
              <w:t>Общая цена Договора составляет [</w:t>
            </w:r>
            <w:r>
              <w:rPr>
                <w:i/>
                <w:sz w:val="24"/>
              </w:rPr>
              <w:t>указать общую цену договора</w:t>
            </w:r>
            <w:r>
              <w:rPr>
                <w:sz w:val="24"/>
              </w:rPr>
              <w:t>], НДС не облагается на основании [</w:t>
            </w:r>
            <w:r>
              <w:rPr>
                <w:i/>
                <w:sz w:val="24"/>
              </w:rPr>
              <w:t>указать ссылку на соответствующую норму</w:t>
            </w:r>
            <w:r>
              <w:rPr>
                <w:sz w:val="24"/>
              </w:rPr>
              <w:t xml:space="preserve">] Налогового кодекса Российской Федерации. В случае, если при исполнении Договора Поставщик становится плательщиком НДС, то указанная цена Договора содержит НДС в размере, определенном главой 21 Налогового кодекса Российской Федерации. Стороны договорились, что в указанном случае сумма НДС не увеличивает общую цену Договора. </w:t>
            </w:r>
            <w:r>
              <w:rPr>
                <w:color w:val="auto"/>
                <w:sz w:val="24"/>
              </w:rPr>
              <w:fldChar w:fldCharType="end"/>
            </w:r>
          </w:p>
        </w:tc>
      </w:tr>
      <w:tr w:rsidR="00734802" w14:paraId="7B6B3CBC"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3D2FBC8"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011D42A" w14:textId="77777777" w:rsidR="00734802" w:rsidRDefault="006F5D79">
            <w:pPr>
              <w:pStyle w:val="VLdoczillaStyle3"/>
            </w:pPr>
            <w:r>
              <w:rPr>
                <w:color w:val="auto"/>
                <w:sz w:val="24"/>
              </w:rPr>
              <w:t>Место доставки</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705250D" w14:textId="55739F80" w:rsidR="00734802" w:rsidRDefault="006F5D79">
            <w:pPr>
              <w:pStyle w:val="VLdoczillaStyle3"/>
            </w:pPr>
            <w:r w:rsidRPr="00571DB4">
              <w:rPr>
                <w:iCs/>
                <w:sz w:val="24"/>
              </w:rPr>
              <w:fldChar w:fldCharType="begin" w:fldLock="1"/>
            </w:r>
            <w:r w:rsidRPr="00571DB4">
              <w:rPr>
                <w:iCs/>
                <w:sz w:val="24"/>
              </w:rPr>
              <w:instrText>LBVARIABLE \id "507" \displaced</w:instrText>
            </w:r>
            <w:r w:rsidRPr="00571DB4">
              <w:rPr>
                <w:iCs/>
                <w:sz w:val="24"/>
              </w:rPr>
              <w:fldChar w:fldCharType="separate"/>
            </w:r>
            <w:r w:rsidRPr="00571DB4">
              <w:rPr>
                <w:iCs/>
                <w:sz w:val="24"/>
              </w:rPr>
              <w:t>Определено в Техническом задании</w:t>
            </w:r>
            <w:r w:rsidR="009362A1">
              <w:rPr>
                <w:color w:val="auto"/>
                <w:sz w:val="24"/>
              </w:rPr>
              <w:t xml:space="preserve"> (Приложение № 2 к Договору)</w:t>
            </w:r>
            <w:r w:rsidRPr="00571DB4">
              <w:rPr>
                <w:iCs/>
                <w:sz w:val="24"/>
              </w:rPr>
              <w:t>.</w:t>
            </w:r>
            <w:r w:rsidRPr="00571DB4">
              <w:rPr>
                <w:iCs/>
                <w:sz w:val="24"/>
              </w:rPr>
              <w:fldChar w:fldCharType="end"/>
            </w:r>
          </w:p>
        </w:tc>
      </w:tr>
      <w:tr w:rsidR="00734802" w14:paraId="2803AA3E"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C05F068"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AE4A636" w14:textId="77777777" w:rsidR="00734802" w:rsidRDefault="006F5D79">
            <w:pPr>
              <w:pStyle w:val="VLdoczillaStyle3"/>
            </w:pPr>
            <w:r>
              <w:rPr>
                <w:color w:val="auto"/>
                <w:sz w:val="24"/>
              </w:rPr>
              <w:t>Срок уведомления о доставке</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0C95D0D" w14:textId="36B36C19" w:rsidR="00734802" w:rsidRPr="00EE63B5" w:rsidRDefault="00EE63B5">
            <w:pPr>
              <w:pStyle w:val="VLdoczillaStyle3"/>
              <w:rPr>
                <w:iCs/>
                <w:sz w:val="24"/>
              </w:rPr>
            </w:pPr>
            <w:r w:rsidRPr="00EE63B5">
              <w:rPr>
                <w:iCs/>
                <w:sz w:val="24"/>
              </w:rPr>
              <w:t>Поставщик обязан уведомить Покупателя о дате и времени поставки Товара по электронной почте или посредством факсимильного сообщения Покупателя не позднее 3 (трех) рабочих дней до момента его поставки.</w:t>
            </w:r>
          </w:p>
        </w:tc>
      </w:tr>
      <w:tr w:rsidR="00734802" w14:paraId="5BD68B1A"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FA6E34B"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06A74C3" w14:textId="77777777" w:rsidR="00734802" w:rsidRDefault="006F5D79">
            <w:pPr>
              <w:pStyle w:val="VLdoczillaStyle3"/>
            </w:pPr>
            <w:r>
              <w:rPr>
                <w:color w:val="auto"/>
                <w:sz w:val="24"/>
              </w:rPr>
              <w:t>Срок поставки Товара</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F0E1F5F" w14:textId="4D5CC839" w:rsidR="00734802" w:rsidRDefault="00EE63B5">
            <w:pPr>
              <w:pStyle w:val="VLdoczillaStyle3"/>
            </w:pPr>
            <w:r w:rsidRPr="00553702">
              <w:rPr>
                <w:sz w:val="24"/>
                <w:szCs w:val="24"/>
              </w:rPr>
              <w:t xml:space="preserve">Поставка товара осуществляется Поставщиком </w:t>
            </w:r>
            <w:r w:rsidR="00571DB4" w:rsidRPr="00571DB4">
              <w:rPr>
                <w:sz w:val="24"/>
                <w:szCs w:val="24"/>
              </w:rPr>
              <w:t>в срок не более 30 (тридцати) календарных дней с даты заключения договора.</w:t>
            </w:r>
          </w:p>
        </w:tc>
      </w:tr>
      <w:tr w:rsidR="00734802" w14:paraId="55016464"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0A34D92"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3E3ADD0" w14:textId="77777777" w:rsidR="00734802" w:rsidRDefault="006F5D79">
            <w:pPr>
              <w:pStyle w:val="VLdoczillaStyle3"/>
            </w:pPr>
            <w:r>
              <w:rPr>
                <w:color w:val="auto"/>
                <w:sz w:val="24"/>
              </w:rPr>
              <w:t>Способ доставки</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5245977" w14:textId="42B4218E" w:rsidR="00734802" w:rsidRDefault="006F5D79">
            <w:pPr>
              <w:pStyle w:val="VLdoczillaStyle3"/>
              <w:rPr>
                <w:color w:val="auto"/>
                <w:sz w:val="24"/>
              </w:rPr>
            </w:pPr>
            <w:r>
              <w:rPr>
                <w:color w:val="auto"/>
                <w:sz w:val="24"/>
              </w:rPr>
              <w:fldChar w:fldCharType="begin" w:fldLock="1"/>
            </w:r>
            <w:r>
              <w:rPr>
                <w:color w:val="auto"/>
                <w:sz w:val="24"/>
              </w:rPr>
              <w:instrText>LBVARIABLE \id "196" \displaced</w:instrText>
            </w:r>
            <w:r>
              <w:rPr>
                <w:color w:val="auto"/>
                <w:sz w:val="24"/>
              </w:rPr>
              <w:fldChar w:fldCharType="separate"/>
            </w:r>
            <w:r>
              <w:rPr>
                <w:color w:val="auto"/>
                <w:sz w:val="24"/>
              </w:rPr>
              <w:t>Поставщик самостоятельно определяет способ доставки Товара.</w:t>
            </w:r>
            <w:r>
              <w:rPr>
                <w:color w:val="auto"/>
                <w:sz w:val="24"/>
              </w:rPr>
              <w:fldChar w:fldCharType="end"/>
            </w:r>
          </w:p>
          <w:p w14:paraId="13782433" w14:textId="77777777" w:rsidR="00FD7194" w:rsidRDefault="00FD7194">
            <w:pPr>
              <w:pStyle w:val="VLdoczillaStyle3"/>
              <w:rPr>
                <w:color w:val="auto"/>
                <w:sz w:val="24"/>
              </w:rPr>
            </w:pPr>
          </w:p>
          <w:p w14:paraId="1E88FEC0" w14:textId="77777777" w:rsidR="00FD7194" w:rsidRPr="00553702" w:rsidRDefault="00FD7194" w:rsidP="00FD7194">
            <w:pPr>
              <w:widowControl w:val="0"/>
              <w:autoSpaceDE w:val="0"/>
              <w:autoSpaceDN w:val="0"/>
              <w:adjustRightInd w:val="0"/>
              <w:contextualSpacing/>
              <w:jc w:val="both"/>
              <w:rPr>
                <w:iCs/>
                <w:snapToGrid w:val="0"/>
                <w:sz w:val="24"/>
                <w:szCs w:val="24"/>
              </w:rPr>
            </w:pPr>
            <w:r w:rsidRPr="00553702">
              <w:rPr>
                <w:iCs/>
                <w:snapToGrid w:val="0"/>
                <w:sz w:val="24"/>
                <w:szCs w:val="24"/>
              </w:rPr>
              <w:t>Доставка осуществляется Поставщиком собственным транспортом или с привлечением транспорта третьих лиц за свой счет. Разгрузка и размещение Товара в местах хранения Покупателя осуществляются силами Поставщика.</w:t>
            </w:r>
          </w:p>
          <w:p w14:paraId="708FBAE2" w14:textId="55840799" w:rsidR="00FD7194" w:rsidRDefault="00FD7194">
            <w:pPr>
              <w:pStyle w:val="VLdoczillaStyle3"/>
            </w:pPr>
          </w:p>
        </w:tc>
      </w:tr>
      <w:tr w:rsidR="00734802" w14:paraId="7D8A9CC7"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1752692"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6558B7F" w14:textId="77777777" w:rsidR="00734802" w:rsidRDefault="006F5D79">
            <w:pPr>
              <w:pStyle w:val="VLdoczillaStyle3"/>
            </w:pPr>
            <w:r>
              <w:rPr>
                <w:color w:val="auto"/>
                <w:sz w:val="24"/>
              </w:rPr>
              <w:t>Срок приемки Товара</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AD58CE2" w14:textId="4CBABD4B" w:rsidR="00734802" w:rsidRPr="001F73A3" w:rsidRDefault="001F73A3" w:rsidP="00FD7194">
            <w:pPr>
              <w:tabs>
                <w:tab w:val="left" w:pos="284"/>
              </w:tabs>
              <w:suppressAutoHyphens/>
              <w:autoSpaceDE w:val="0"/>
              <w:autoSpaceDN w:val="0"/>
              <w:adjustRightInd w:val="0"/>
              <w:jc w:val="both"/>
              <w:rPr>
                <w:rFonts w:eastAsia="Arial"/>
                <w:sz w:val="24"/>
                <w:szCs w:val="24"/>
                <w:lang w:eastAsia="ar-SA"/>
              </w:rPr>
            </w:pPr>
            <w:bookmarkStart w:id="2" w:name="_Hlk240023225"/>
            <w:r w:rsidRPr="001F73A3">
              <w:rPr>
                <w:rFonts w:eastAsia="Arial"/>
                <w:color w:val="auto"/>
                <w:sz w:val="24"/>
                <w:szCs w:val="24"/>
                <w:lang w:eastAsia="ar-SA"/>
              </w:rPr>
              <w:t xml:space="preserve">Приемка Товара осуществляется Покупателем в течение 15 (пятнадцати) рабочих дней с даты получения Товара и документов, указанных в пункте 7.2 </w:t>
            </w:r>
            <w:r w:rsidR="00FD7194" w:rsidRPr="001F73A3">
              <w:rPr>
                <w:rFonts w:eastAsia="Arial"/>
                <w:color w:val="auto"/>
                <w:sz w:val="24"/>
                <w:szCs w:val="24"/>
                <w:lang w:eastAsia="ar-SA"/>
              </w:rPr>
              <w:t>Технического задания</w:t>
            </w:r>
            <w:r w:rsidR="00B325E7" w:rsidRPr="001F73A3">
              <w:rPr>
                <w:rFonts w:eastAsia="Arial"/>
                <w:color w:val="auto"/>
                <w:sz w:val="24"/>
                <w:szCs w:val="24"/>
                <w:lang w:eastAsia="ar-SA"/>
              </w:rPr>
              <w:t xml:space="preserve"> (Приложение 2 к Договору)</w:t>
            </w:r>
            <w:r w:rsidR="00FD7194" w:rsidRPr="001F73A3">
              <w:rPr>
                <w:rFonts w:eastAsia="Arial"/>
                <w:color w:val="auto"/>
                <w:sz w:val="24"/>
                <w:szCs w:val="24"/>
                <w:lang w:eastAsia="ar-SA"/>
              </w:rPr>
              <w:t>.</w:t>
            </w:r>
            <w:bookmarkEnd w:id="2"/>
          </w:p>
        </w:tc>
      </w:tr>
      <w:tr w:rsidR="00734802" w14:paraId="7CC052FD"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9AD86F6" w14:textId="77777777" w:rsidR="00734802" w:rsidRDefault="00734802" w:rsidP="00D94321">
            <w:pPr>
              <w:pStyle w:val="VLdoczillaStyle3"/>
              <w:numPr>
                <w:ilvl w:val="1"/>
                <w:numId w:val="26"/>
              </w:numPr>
              <w:ind w:left="176" w:hanging="176"/>
              <w:rPr>
                <w:color w:val="auto"/>
                <w:sz w:val="24"/>
              </w:rPr>
            </w:pPr>
            <w:bookmarkStart w:id="3" w:name="_Hlk240024300"/>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11F7132" w14:textId="77777777" w:rsidR="00734802" w:rsidRDefault="006F5D79">
            <w:pPr>
              <w:pStyle w:val="VLdoczillaStyle3"/>
            </w:pPr>
            <w:r>
              <w:rPr>
                <w:color w:val="auto"/>
                <w:sz w:val="24"/>
              </w:rPr>
              <w:t>Срок устранения Поставщиком выявленных недостатков Товара или замены Товара</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E465F3C" w14:textId="652969C0" w:rsidR="00734802" w:rsidRPr="001F73A3" w:rsidRDefault="00E223BF">
            <w:pPr>
              <w:pStyle w:val="VLdoczillaStyle3"/>
            </w:pPr>
            <w:r w:rsidRPr="001F73A3">
              <w:rPr>
                <w:rFonts w:eastAsia="Arial"/>
                <w:color w:val="auto"/>
                <w:sz w:val="24"/>
                <w:szCs w:val="24"/>
                <w:lang w:eastAsia="ar-SA"/>
              </w:rPr>
              <w:t>Выявленные недостатки устраняются Поставщиком</w:t>
            </w:r>
            <w:r w:rsidR="00C67D43" w:rsidRPr="001F73A3">
              <w:rPr>
                <w:rFonts w:eastAsia="Arial"/>
                <w:color w:val="auto"/>
                <w:sz w:val="24"/>
                <w:szCs w:val="24"/>
                <w:lang w:eastAsia="ar-SA"/>
              </w:rPr>
              <w:t xml:space="preserve">, либо </w:t>
            </w:r>
            <w:r w:rsidRPr="001F73A3">
              <w:rPr>
                <w:rFonts w:eastAsia="Arial"/>
                <w:color w:val="auto"/>
                <w:sz w:val="24"/>
                <w:szCs w:val="24"/>
                <w:lang w:eastAsia="ar-SA"/>
              </w:rPr>
              <w:t xml:space="preserve">Поставщик заменяет товар ненадлежащего качества в течение </w:t>
            </w:r>
            <w:r w:rsidR="00F71FA6">
              <w:rPr>
                <w:rFonts w:eastAsia="Arial"/>
                <w:color w:val="auto"/>
                <w:sz w:val="24"/>
                <w:szCs w:val="24"/>
                <w:lang w:eastAsia="ar-SA"/>
              </w:rPr>
              <w:t>10</w:t>
            </w:r>
            <w:r w:rsidRPr="001F73A3">
              <w:rPr>
                <w:rFonts w:eastAsia="Arial"/>
                <w:color w:val="auto"/>
                <w:sz w:val="24"/>
                <w:szCs w:val="24"/>
                <w:lang w:eastAsia="ar-SA"/>
              </w:rPr>
              <w:t xml:space="preserve"> (</w:t>
            </w:r>
            <w:r w:rsidR="00F71FA6">
              <w:rPr>
                <w:rFonts w:eastAsia="Arial"/>
                <w:color w:val="auto"/>
                <w:sz w:val="24"/>
                <w:szCs w:val="24"/>
                <w:lang w:eastAsia="ar-SA"/>
              </w:rPr>
              <w:t>десяти</w:t>
            </w:r>
            <w:r w:rsidRPr="001F73A3">
              <w:rPr>
                <w:rFonts w:eastAsia="Arial"/>
                <w:color w:val="auto"/>
                <w:sz w:val="24"/>
                <w:szCs w:val="24"/>
                <w:lang w:eastAsia="ar-SA"/>
              </w:rPr>
              <w:t xml:space="preserve">) </w:t>
            </w:r>
            <w:r w:rsidR="00F71FA6">
              <w:rPr>
                <w:rFonts w:eastAsia="Arial"/>
                <w:color w:val="auto"/>
                <w:sz w:val="24"/>
                <w:szCs w:val="24"/>
                <w:lang w:eastAsia="ar-SA"/>
              </w:rPr>
              <w:t>рабочи</w:t>
            </w:r>
            <w:r w:rsidRPr="001F73A3">
              <w:rPr>
                <w:rFonts w:eastAsia="Arial"/>
                <w:color w:val="auto"/>
                <w:sz w:val="24"/>
                <w:szCs w:val="24"/>
                <w:lang w:eastAsia="ar-SA"/>
              </w:rPr>
              <w:t>х дней с момента получения Акта об установленном расхождении по количеству и качеству при приемке товарно-материальных ценностей по форме ТОРГ-2 за его счет.</w:t>
            </w:r>
          </w:p>
        </w:tc>
      </w:tr>
      <w:tr w:rsidR="00734802" w14:paraId="27A2F302"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93CBE13" w14:textId="77777777" w:rsidR="00734802" w:rsidRDefault="00734802" w:rsidP="00D94321">
            <w:pPr>
              <w:pStyle w:val="VLdoczillaStyle3"/>
              <w:numPr>
                <w:ilvl w:val="1"/>
                <w:numId w:val="26"/>
              </w:numPr>
              <w:ind w:left="176" w:hanging="176"/>
              <w:rPr>
                <w:color w:val="auto"/>
                <w:sz w:val="24"/>
              </w:rPr>
            </w:pPr>
            <w:bookmarkStart w:id="4" w:name="_Hlk240023968"/>
            <w:bookmarkEnd w:id="3"/>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A54DD02" w14:textId="77777777" w:rsidR="00734802" w:rsidRDefault="006F5D79">
            <w:pPr>
              <w:pStyle w:val="VLdoczillaStyle3"/>
            </w:pPr>
            <w:r>
              <w:rPr>
                <w:color w:val="auto"/>
                <w:sz w:val="24"/>
              </w:rPr>
              <w:t>Гарантийный срок</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B7E5765" w14:textId="2B0C9476" w:rsidR="00E50CA4" w:rsidRDefault="00E50CA4" w:rsidP="00E50CA4">
            <w:pPr>
              <w:pStyle w:val="ConsPlusNormal"/>
              <w:jc w:val="both"/>
              <w:rPr>
                <w:rFonts w:ascii="Times New Roman" w:hAnsi="Times New Roman"/>
                <w:sz w:val="24"/>
                <w:szCs w:val="24"/>
              </w:rPr>
            </w:pPr>
            <w:r w:rsidRPr="00D72514">
              <w:rPr>
                <w:rFonts w:ascii="Times New Roman" w:hAnsi="Times New Roman"/>
                <w:sz w:val="24"/>
                <w:szCs w:val="24"/>
              </w:rPr>
              <w:t xml:space="preserve">Срок гарантии на Товар: </w:t>
            </w:r>
            <w:r w:rsidR="00C80BAE">
              <w:rPr>
                <w:rFonts w:ascii="Times New Roman" w:hAnsi="Times New Roman"/>
                <w:sz w:val="24"/>
                <w:szCs w:val="24"/>
              </w:rPr>
              <w:t xml:space="preserve">не менее </w:t>
            </w:r>
            <w:r w:rsidRPr="00D72514">
              <w:rPr>
                <w:rFonts w:ascii="Times New Roman" w:hAnsi="Times New Roman"/>
                <w:sz w:val="24"/>
                <w:szCs w:val="24"/>
              </w:rPr>
              <w:t>12 (двенадца</w:t>
            </w:r>
            <w:r w:rsidR="00E00330">
              <w:rPr>
                <w:rFonts w:ascii="Times New Roman" w:hAnsi="Times New Roman"/>
                <w:sz w:val="24"/>
                <w:szCs w:val="24"/>
              </w:rPr>
              <w:t>т</w:t>
            </w:r>
            <w:r w:rsidR="00C80BAE">
              <w:rPr>
                <w:rFonts w:ascii="Times New Roman" w:hAnsi="Times New Roman"/>
                <w:sz w:val="24"/>
                <w:szCs w:val="24"/>
              </w:rPr>
              <w:t>и</w:t>
            </w:r>
            <w:r w:rsidRPr="00D72514">
              <w:rPr>
                <w:rFonts w:ascii="Times New Roman" w:hAnsi="Times New Roman"/>
                <w:sz w:val="24"/>
                <w:szCs w:val="24"/>
              </w:rPr>
              <w:t xml:space="preserve">) месяцев с даты подписания </w:t>
            </w:r>
            <w:r w:rsidRPr="00D72514">
              <w:rPr>
                <w:rFonts w:ascii="Times New Roman" w:hAnsi="Times New Roman"/>
                <w:bCs/>
                <w:kern w:val="32"/>
                <w:sz w:val="24"/>
                <w:szCs w:val="24"/>
              </w:rPr>
              <w:t>товарной накладной ТОРГ-12/ УПД</w:t>
            </w:r>
            <w:r w:rsidRPr="00D72514">
              <w:rPr>
                <w:rFonts w:ascii="Times New Roman" w:hAnsi="Times New Roman"/>
                <w:sz w:val="24"/>
                <w:szCs w:val="24"/>
              </w:rPr>
              <w:t>.</w:t>
            </w:r>
          </w:p>
          <w:p w14:paraId="4005E166" w14:textId="77777777" w:rsidR="008969B7" w:rsidRDefault="008969B7" w:rsidP="008969B7">
            <w:pPr>
              <w:pStyle w:val="ConsPlusNormal"/>
              <w:jc w:val="both"/>
              <w:rPr>
                <w:rFonts w:ascii="Times New Roman" w:hAnsi="Times New Roman"/>
                <w:sz w:val="24"/>
                <w:szCs w:val="24"/>
              </w:rPr>
            </w:pPr>
          </w:p>
          <w:p w14:paraId="25256E30" w14:textId="16226192" w:rsidR="008969B7" w:rsidRPr="002A7683" w:rsidRDefault="008969B7" w:rsidP="008969B7">
            <w:pPr>
              <w:pStyle w:val="ConsPlusNormal"/>
              <w:jc w:val="both"/>
              <w:rPr>
                <w:rFonts w:ascii="Times New Roman" w:hAnsi="Times New Roman"/>
                <w:sz w:val="24"/>
                <w:szCs w:val="24"/>
              </w:rPr>
            </w:pPr>
            <w:r w:rsidRPr="002A7683">
              <w:rPr>
                <w:rFonts w:ascii="Times New Roman" w:hAnsi="Times New Roman"/>
                <w:sz w:val="24"/>
                <w:szCs w:val="24"/>
              </w:rPr>
              <w:t>При обнаружении в период гарантийного срока дефектов Товара Поставщик обязан за свой счет заменить некачественный Товар, Товаром надлежащего качества в течение 10 (десяти) рабочих дней с момента получения от Покупателя письменного требования о необходимости проведения гарантийной замены Товара. Требование направляется Покупателем на адрес электронной почты Поставщика, указанный в договоре, факсимильным сообщением или иным способом.</w:t>
            </w:r>
          </w:p>
          <w:p w14:paraId="14AF642E" w14:textId="4650CF17" w:rsidR="00734802" w:rsidRPr="00E50CA4" w:rsidRDefault="00E50CA4" w:rsidP="00E50CA4">
            <w:pPr>
              <w:pStyle w:val="ConsPlusNormal"/>
              <w:jc w:val="both"/>
              <w:rPr>
                <w:rFonts w:ascii="Times New Roman" w:hAnsi="Times New Roman"/>
                <w:sz w:val="24"/>
                <w:szCs w:val="24"/>
              </w:rPr>
            </w:pPr>
            <w:r w:rsidRPr="000101A2">
              <w:rPr>
                <w:rFonts w:ascii="Times New Roman" w:hAnsi="Times New Roman"/>
                <w:sz w:val="24"/>
                <w:szCs w:val="24"/>
              </w:rPr>
              <w:t>.</w:t>
            </w:r>
          </w:p>
        </w:tc>
      </w:tr>
      <w:bookmarkEnd w:id="4"/>
      <w:tr w:rsidR="00734802" w14:paraId="028B0078"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1515358"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7F7129D" w14:textId="77777777" w:rsidR="00734802" w:rsidRDefault="006F5D79">
            <w:pPr>
              <w:pStyle w:val="VLdoczillaStyle3"/>
            </w:pPr>
            <w:r>
              <w:rPr>
                <w:color w:val="auto"/>
                <w:sz w:val="24"/>
              </w:rPr>
              <w:t>Срок направления Поставщиком счета на оплату Товара</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C91DAFC" w14:textId="77777777" w:rsidR="00734802" w:rsidRDefault="006F5D79">
            <w:pPr>
              <w:pStyle w:val="VLdoczillaStyle3"/>
            </w:pPr>
            <w:r>
              <w:rPr>
                <w:color w:val="auto"/>
                <w:sz w:val="24"/>
              </w:rPr>
              <w:t xml:space="preserve">Поставщик направляет Покупателю счет на оплату в течение </w:t>
            </w:r>
            <w:r>
              <w:rPr>
                <w:color w:val="auto"/>
                <w:sz w:val="24"/>
              </w:rPr>
              <w:fldChar w:fldCharType="begin" w:fldLock="1"/>
            </w:r>
            <w:r>
              <w:rPr>
                <w:color w:val="auto"/>
                <w:sz w:val="24"/>
              </w:rPr>
              <w:instrText>LBVARIABLE \id "220" \grammarCase "genitive" \numberAsText</w:instrText>
            </w:r>
            <w:r>
              <w:rPr>
                <w:color w:val="auto"/>
                <w:sz w:val="24"/>
              </w:rPr>
              <w:fldChar w:fldCharType="separate"/>
            </w:r>
            <w:r>
              <w:rPr>
                <w:color w:val="auto"/>
                <w:sz w:val="24"/>
              </w:rPr>
              <w:t>3 (Трёх) рабочих дней</w:t>
            </w:r>
            <w:r>
              <w:rPr>
                <w:color w:val="auto"/>
                <w:sz w:val="24"/>
              </w:rPr>
              <w:fldChar w:fldCharType="end"/>
            </w:r>
            <w:r>
              <w:rPr>
                <w:color w:val="auto"/>
                <w:sz w:val="24"/>
              </w:rPr>
              <w:t xml:space="preserve"> с даты подписания Сторонами </w:t>
            </w:r>
            <w:r>
              <w:rPr>
                <w:color w:val="auto"/>
                <w:sz w:val="24"/>
              </w:rPr>
              <w:fldChar w:fldCharType="begin" w:fldLock="1"/>
            </w:r>
            <w:r>
              <w:rPr>
                <w:color w:val="auto"/>
                <w:sz w:val="24"/>
              </w:rPr>
              <w:instrText>LBVARIABLE \id "221"</w:instrText>
            </w:r>
            <w:r>
              <w:rPr>
                <w:color w:val="auto"/>
                <w:sz w:val="24"/>
              </w:rPr>
              <w:fldChar w:fldCharType="separate"/>
            </w:r>
            <w:r>
              <w:rPr>
                <w:color w:val="auto"/>
                <w:sz w:val="24"/>
              </w:rPr>
              <w:t>товарной накладной по форме ТОРГ-12/УПД</w:t>
            </w:r>
            <w:r>
              <w:rPr>
                <w:color w:val="auto"/>
                <w:sz w:val="24"/>
              </w:rPr>
              <w:fldChar w:fldCharType="end"/>
            </w:r>
            <w:r>
              <w:rPr>
                <w:color w:val="auto"/>
                <w:sz w:val="24"/>
              </w:rPr>
              <w:t xml:space="preserve">. </w:t>
            </w:r>
          </w:p>
        </w:tc>
      </w:tr>
      <w:tr w:rsidR="00734802" w14:paraId="728A96EA"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99DA614"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FF926BC" w14:textId="77777777" w:rsidR="00734802" w:rsidRDefault="006F5D79">
            <w:pPr>
              <w:pStyle w:val="VLdoczillaStyle3"/>
            </w:pPr>
            <w:r>
              <w:rPr>
                <w:color w:val="auto"/>
                <w:sz w:val="24"/>
              </w:rPr>
              <w:t>Срок оплаты товара Покупателем</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44FC022" w14:textId="1D7E7D5C" w:rsidR="00FC6DEE" w:rsidRPr="00020CF8" w:rsidRDefault="00FC6DEE" w:rsidP="0082170F">
            <w:pPr>
              <w:pStyle w:val="VL0"/>
              <w:rPr>
                <w:highlight w:val="yellow"/>
              </w:rPr>
            </w:pPr>
            <w:r w:rsidRPr="00C275E6">
              <w:rPr>
                <w:color w:val="auto"/>
                <w:sz w:val="24"/>
                <w:szCs w:val="24"/>
              </w:rPr>
              <w:t>Оплата производится в течение 7 (семи)</w:t>
            </w:r>
            <w:r w:rsidRPr="00C275E6">
              <w:rPr>
                <w:i/>
                <w:iCs/>
                <w:color w:val="auto"/>
                <w:sz w:val="24"/>
                <w:szCs w:val="24"/>
              </w:rPr>
              <w:t xml:space="preserve"> </w:t>
            </w:r>
            <w:r w:rsidRPr="00C275E6">
              <w:rPr>
                <w:iCs/>
                <w:color w:val="auto"/>
                <w:sz w:val="24"/>
                <w:szCs w:val="24"/>
              </w:rPr>
              <w:t>рабочих дней с</w:t>
            </w:r>
            <w:r w:rsidRPr="00C275E6">
              <w:rPr>
                <w:color w:val="auto"/>
                <w:sz w:val="24"/>
                <w:szCs w:val="24"/>
              </w:rPr>
              <w:t xml:space="preserve"> </w:t>
            </w:r>
            <w:r w:rsidRPr="00FC6DEE">
              <w:rPr>
                <w:color w:val="auto"/>
                <w:sz w:val="24"/>
                <w:szCs w:val="24"/>
              </w:rPr>
              <w:t>подписания Покупателем товарной накладной по форме ТОРГ-12/УПД</w:t>
            </w:r>
            <w:r>
              <w:rPr>
                <w:color w:val="auto"/>
                <w:sz w:val="24"/>
                <w:szCs w:val="24"/>
              </w:rPr>
              <w:t>.</w:t>
            </w:r>
          </w:p>
        </w:tc>
      </w:tr>
      <w:tr w:rsidR="00734802" w14:paraId="375BB58C"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9CC828C" w14:textId="77777777" w:rsidR="00734802" w:rsidRDefault="00734802">
            <w:pPr>
              <w:pStyle w:val="VLdoczillaStyle3"/>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5B9124C" w14:textId="77777777" w:rsidR="00734802" w:rsidRDefault="00734802">
            <w:pPr>
              <w:pStyle w:val="VLdoczillaStyle3"/>
            </w:pPr>
          </w:p>
        </w:tc>
        <w:tc>
          <w:tcPr>
            <w:tcW w:w="763"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7FFB47D" w14:textId="77777777" w:rsidR="00734802" w:rsidRDefault="006F5D79">
            <w:pPr>
              <w:pStyle w:val="VLdoczillaStyle3"/>
            </w:pPr>
            <w:r>
              <w:rPr>
                <w:color w:val="auto"/>
                <w:sz w:val="24"/>
              </w:rPr>
              <w:t>№ п/п</w:t>
            </w:r>
          </w:p>
        </w:tc>
        <w:tc>
          <w:tcPr>
            <w:tcW w:w="2352"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7BC192B" w14:textId="77777777" w:rsidR="00734802" w:rsidRDefault="006F5D79">
            <w:pPr>
              <w:pStyle w:val="VLdoczillaStyle3"/>
            </w:pPr>
            <w:r>
              <w:rPr>
                <w:b/>
                <w:color w:val="auto"/>
                <w:sz w:val="24"/>
              </w:rPr>
              <w:t>Нарушение</w:t>
            </w:r>
          </w:p>
        </w:tc>
        <w:tc>
          <w:tcPr>
            <w:tcW w:w="305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61E66D4" w14:textId="77777777" w:rsidR="00734802" w:rsidRDefault="006F5D79">
            <w:pPr>
              <w:pStyle w:val="VLdoczillaStyle3"/>
            </w:pPr>
            <w:r>
              <w:rPr>
                <w:b/>
                <w:color w:val="auto"/>
                <w:sz w:val="24"/>
              </w:rPr>
              <w:t>Ответственность</w:t>
            </w:r>
          </w:p>
        </w:tc>
      </w:tr>
      <w:tr w:rsidR="00734802" w14:paraId="2766EB8D"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450903A" w14:textId="77777777" w:rsidR="00734802" w:rsidRPr="00500884" w:rsidRDefault="00734802" w:rsidP="00500884">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1B9EF24" w14:textId="77777777" w:rsidR="00734802" w:rsidRDefault="006F5D79">
            <w:pPr>
              <w:pStyle w:val="MsoNormaldoczillaStyle10doczillaStyle1"/>
              <w:spacing w:line="240" w:lineRule="auto"/>
            </w:pPr>
            <w:r>
              <w:rPr>
                <w:sz w:val="24"/>
              </w:rPr>
              <w:t>Ответственность Поставщика</w:t>
            </w:r>
          </w:p>
        </w:tc>
        <w:tc>
          <w:tcPr>
            <w:tcW w:w="763"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5180B66" w14:textId="77777777" w:rsidR="00734802" w:rsidRDefault="00734802" w:rsidP="00D94321">
            <w:pPr>
              <w:pStyle w:val="VLdoczillaStyle3"/>
              <w:numPr>
                <w:ilvl w:val="2"/>
                <w:numId w:val="26"/>
              </w:numPr>
              <w:ind w:left="601" w:right="459" w:hanging="601"/>
              <w:rPr>
                <w:color w:val="auto"/>
                <w:sz w:val="24"/>
              </w:rPr>
            </w:pPr>
          </w:p>
        </w:tc>
        <w:tc>
          <w:tcPr>
            <w:tcW w:w="2352"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67A214B" w14:textId="77777777" w:rsidR="00734802" w:rsidRDefault="006F5D79">
            <w:pPr>
              <w:pStyle w:val="VLdoczillaStyle3"/>
            </w:pPr>
            <w:r>
              <w:rPr>
                <w:color w:val="auto"/>
                <w:sz w:val="24"/>
              </w:rPr>
              <w:t>Нарушение Поставщиком сроков исполнения обязательств, в том числе гарантийных обязательств</w:t>
            </w:r>
          </w:p>
        </w:tc>
        <w:tc>
          <w:tcPr>
            <w:tcW w:w="305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65C20E6" w14:textId="77777777" w:rsidR="00734802" w:rsidRDefault="006F5D79">
            <w:pPr>
              <w:pStyle w:val="VLdoczillaStyle3"/>
            </w:pPr>
            <w:r>
              <w:rPr>
                <w:color w:val="auto"/>
                <w:sz w:val="24"/>
              </w:rPr>
              <w:fldChar w:fldCharType="begin" w:fldLock="1"/>
            </w:r>
            <w:r>
              <w:rPr>
                <w:color w:val="auto"/>
                <w:sz w:val="24"/>
              </w:rPr>
              <w:instrText>LBVARIABLE \id "229" \displaced</w:instrText>
            </w:r>
            <w:r>
              <w:rPr>
                <w:color w:val="auto"/>
                <w:sz w:val="24"/>
              </w:rPr>
              <w:fldChar w:fldCharType="separate"/>
            </w:r>
            <w:r>
              <w:rPr>
                <w:color w:val="auto"/>
                <w:sz w:val="24"/>
              </w:rPr>
              <w:t>Поставщик уплачивает Покупателю неустойку в виде пени, которая начисляется за каждый день просрочки, начиная со дня, следующего после дня истечения установленного Договором срока исполнения Поставщиком обязательства. Размер пени составля</w:t>
            </w:r>
            <w:r w:rsidRPr="009D2878">
              <w:rPr>
                <w:color w:val="auto"/>
                <w:sz w:val="24"/>
              </w:rPr>
              <w:t xml:space="preserve">ет </w:t>
            </w:r>
            <w:r w:rsidRPr="009D2878">
              <w:rPr>
                <w:color w:val="auto"/>
                <w:sz w:val="24"/>
              </w:rPr>
              <w:fldChar w:fldCharType="begin" w:fldLock="1"/>
            </w:r>
            <w:r w:rsidRPr="009D2878">
              <w:rPr>
                <w:color w:val="auto"/>
                <w:sz w:val="24"/>
              </w:rPr>
              <w:instrText>LBVARIABLE \id "231"</w:instrText>
            </w:r>
            <w:r w:rsidRPr="009D2878">
              <w:rPr>
                <w:color w:val="auto"/>
                <w:sz w:val="24"/>
              </w:rPr>
              <w:fldChar w:fldCharType="separate"/>
            </w:r>
            <w:r w:rsidRPr="009D2878">
              <w:rPr>
                <w:color w:val="auto"/>
                <w:sz w:val="24"/>
              </w:rPr>
              <w:t>0,1%</w:t>
            </w:r>
            <w:r w:rsidRPr="009D2878">
              <w:rPr>
                <w:color w:val="auto"/>
                <w:sz w:val="24"/>
              </w:rPr>
              <w:fldChar w:fldCharType="end"/>
            </w:r>
            <w:r>
              <w:rPr>
                <w:color w:val="auto"/>
                <w:sz w:val="24"/>
              </w:rPr>
              <w:t xml:space="preserve"> от </w:t>
            </w:r>
            <w:r>
              <w:rPr>
                <w:color w:val="auto"/>
                <w:sz w:val="24"/>
              </w:rPr>
              <w:fldChar w:fldCharType="begin" w:fldLock="1"/>
            </w:r>
            <w:r>
              <w:rPr>
                <w:color w:val="auto"/>
                <w:sz w:val="24"/>
              </w:rPr>
              <w:instrText>LBVARIABLE \id "605"</w:instrText>
            </w:r>
            <w:r>
              <w:rPr>
                <w:color w:val="auto"/>
                <w:sz w:val="24"/>
              </w:rPr>
              <w:fldChar w:fldCharType="separate"/>
            </w:r>
            <w:r>
              <w:rPr>
                <w:color w:val="auto"/>
                <w:sz w:val="24"/>
              </w:rPr>
              <w:t xml:space="preserve">стоимости обязательств, исполнение которых </w:t>
            </w:r>
            <w:r>
              <w:rPr>
                <w:color w:val="auto"/>
                <w:sz w:val="24"/>
              </w:rPr>
              <w:lastRenderedPageBreak/>
              <w:t>просрочено</w:t>
            </w:r>
            <w:r>
              <w:rPr>
                <w:color w:val="auto"/>
                <w:sz w:val="24"/>
              </w:rPr>
              <w:fldChar w:fldCharType="end"/>
            </w:r>
            <w:r>
              <w:rPr>
                <w:color w:val="auto"/>
                <w:sz w:val="24"/>
              </w:rPr>
              <w:t>, за каждый день просрочки.</w:t>
            </w:r>
            <w:r>
              <w:rPr>
                <w:color w:val="auto"/>
                <w:sz w:val="24"/>
              </w:rPr>
              <w:fldChar w:fldCharType="end"/>
            </w:r>
          </w:p>
        </w:tc>
      </w:tr>
      <w:tr w:rsidR="00734802" w14:paraId="0E291F11"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2674B74" w14:textId="77777777" w:rsidR="00734802" w:rsidRDefault="00734802">
            <w:pPr>
              <w:pStyle w:val="MsoNormaldoczillaStyle10doczillaStyle1"/>
              <w:spacing w:line="240" w:lineRule="auto"/>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FC662B4" w14:textId="77777777" w:rsidR="00734802" w:rsidRDefault="00734802">
            <w:pPr>
              <w:pStyle w:val="MsoNormaldoczillaStyle10doczillaStyle1"/>
              <w:spacing w:line="240" w:lineRule="auto"/>
            </w:pPr>
          </w:p>
        </w:tc>
        <w:tc>
          <w:tcPr>
            <w:tcW w:w="763"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8C56AC2" w14:textId="77777777" w:rsidR="00734802" w:rsidRDefault="00734802" w:rsidP="00D94321">
            <w:pPr>
              <w:pStyle w:val="VLdoczillaStyle3"/>
              <w:numPr>
                <w:ilvl w:val="2"/>
                <w:numId w:val="26"/>
              </w:numPr>
              <w:ind w:left="601" w:right="459" w:hanging="601"/>
              <w:rPr>
                <w:color w:val="auto"/>
                <w:sz w:val="24"/>
              </w:rPr>
            </w:pPr>
          </w:p>
        </w:tc>
        <w:tc>
          <w:tcPr>
            <w:tcW w:w="2352"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89D6660" w14:textId="77777777" w:rsidR="00734802" w:rsidRDefault="006F5D79">
            <w:pPr>
              <w:pStyle w:val="VLdoczillaStyle3"/>
            </w:pPr>
            <w:r>
              <w:rPr>
                <w:color w:val="auto"/>
                <w:sz w:val="24"/>
              </w:rPr>
              <w:t>Нарушение Поставщиком сроков устранения недостатков в поставленных Товарах, выявленных Покупателем</w:t>
            </w:r>
          </w:p>
        </w:tc>
        <w:tc>
          <w:tcPr>
            <w:tcW w:w="305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96D38CF" w14:textId="77777777" w:rsidR="00734802" w:rsidRDefault="006F5D79">
            <w:pPr>
              <w:pStyle w:val="VLdoczillaStyle3"/>
            </w:pPr>
            <w:r>
              <w:rPr>
                <w:color w:val="auto"/>
                <w:sz w:val="24"/>
              </w:rPr>
              <w:fldChar w:fldCharType="begin" w:fldLock="1"/>
            </w:r>
            <w:r>
              <w:rPr>
                <w:color w:val="auto"/>
                <w:sz w:val="24"/>
              </w:rPr>
              <w:instrText>LBVARIABLE \id "234" \displaced</w:instrText>
            </w:r>
            <w:r>
              <w:rPr>
                <w:color w:val="auto"/>
                <w:sz w:val="24"/>
              </w:rPr>
              <w:fldChar w:fldCharType="separate"/>
            </w:r>
            <w:r>
              <w:rPr>
                <w:color w:val="auto"/>
                <w:sz w:val="24"/>
              </w:rPr>
              <w:t>Поставщик уплачивает Покупателю неустойку в виде пени, которая начисляется за каждый день просрочки, начиная со дня, следующего после дня истечения срока устранения недостатков в поставленных Товарах, выявленных Покупателем. Размер пени составля</w:t>
            </w:r>
            <w:r w:rsidRPr="009D2878">
              <w:rPr>
                <w:color w:val="auto"/>
                <w:sz w:val="24"/>
              </w:rPr>
              <w:t xml:space="preserve">ет </w:t>
            </w:r>
            <w:r w:rsidRPr="009D2878">
              <w:rPr>
                <w:color w:val="auto"/>
                <w:sz w:val="24"/>
              </w:rPr>
              <w:fldChar w:fldCharType="begin" w:fldLock="1"/>
            </w:r>
            <w:r w:rsidRPr="009D2878">
              <w:rPr>
                <w:color w:val="auto"/>
                <w:sz w:val="24"/>
              </w:rPr>
              <w:instrText>LBVARIABLE \id "236"</w:instrText>
            </w:r>
            <w:r w:rsidRPr="009D2878">
              <w:rPr>
                <w:color w:val="auto"/>
                <w:sz w:val="24"/>
              </w:rPr>
              <w:fldChar w:fldCharType="separate"/>
            </w:r>
            <w:r w:rsidRPr="009D2878">
              <w:rPr>
                <w:color w:val="auto"/>
                <w:sz w:val="24"/>
              </w:rPr>
              <w:t>0,1%</w:t>
            </w:r>
            <w:r w:rsidRPr="009D2878">
              <w:rPr>
                <w:color w:val="auto"/>
                <w:sz w:val="24"/>
              </w:rPr>
              <w:fldChar w:fldCharType="end"/>
            </w:r>
            <w:r>
              <w:rPr>
                <w:color w:val="auto"/>
                <w:sz w:val="24"/>
              </w:rPr>
              <w:t xml:space="preserve"> от </w:t>
            </w:r>
            <w:r w:rsidRPr="009D2878">
              <w:rPr>
                <w:color w:val="auto"/>
                <w:sz w:val="24"/>
              </w:rPr>
              <w:fldChar w:fldCharType="begin" w:fldLock="1"/>
            </w:r>
            <w:r w:rsidRPr="009D2878">
              <w:rPr>
                <w:color w:val="auto"/>
                <w:sz w:val="24"/>
              </w:rPr>
              <w:instrText>LBVARIABLE \id "593"</w:instrText>
            </w:r>
            <w:r w:rsidRPr="009D2878">
              <w:rPr>
                <w:color w:val="auto"/>
                <w:sz w:val="24"/>
              </w:rPr>
              <w:fldChar w:fldCharType="separate"/>
            </w:r>
            <w:r w:rsidRPr="009D2878">
              <w:rPr>
                <w:color w:val="auto"/>
                <w:sz w:val="24"/>
              </w:rPr>
              <w:t>стоимости обязательств, исполнение которых просрочено</w:t>
            </w:r>
            <w:r w:rsidRPr="009D2878">
              <w:rPr>
                <w:color w:val="auto"/>
                <w:sz w:val="24"/>
              </w:rPr>
              <w:fldChar w:fldCharType="end"/>
            </w:r>
            <w:r>
              <w:rPr>
                <w:color w:val="auto"/>
                <w:sz w:val="24"/>
              </w:rPr>
              <w:t xml:space="preserve">, за каждый день просрочки. Общий размер пени не может превышать </w:t>
            </w:r>
            <w:r>
              <w:rPr>
                <w:color w:val="auto"/>
                <w:sz w:val="24"/>
              </w:rPr>
              <w:fldChar w:fldCharType="begin" w:fldLock="1"/>
            </w:r>
            <w:r>
              <w:rPr>
                <w:color w:val="auto"/>
                <w:sz w:val="24"/>
              </w:rPr>
              <w:instrText>LBVARIABLE \id "237"</w:instrText>
            </w:r>
            <w:r>
              <w:rPr>
                <w:color w:val="auto"/>
                <w:sz w:val="24"/>
              </w:rPr>
              <w:fldChar w:fldCharType="separate"/>
            </w:r>
            <w:r>
              <w:rPr>
                <w:color w:val="auto"/>
                <w:sz w:val="24"/>
              </w:rPr>
              <w:t>30%</w:t>
            </w:r>
            <w:r>
              <w:rPr>
                <w:color w:val="auto"/>
                <w:sz w:val="24"/>
              </w:rPr>
              <w:fldChar w:fldCharType="end"/>
            </w:r>
            <w:r>
              <w:rPr>
                <w:color w:val="auto"/>
                <w:sz w:val="24"/>
              </w:rPr>
              <w:t xml:space="preserve"> от цены Договора.</w:t>
            </w:r>
            <w:r>
              <w:rPr>
                <w:color w:val="auto"/>
                <w:sz w:val="24"/>
              </w:rPr>
              <w:fldChar w:fldCharType="end"/>
            </w:r>
          </w:p>
        </w:tc>
      </w:tr>
      <w:tr w:rsidR="00734802" w14:paraId="40D356CC"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A9975B0" w14:textId="77777777" w:rsidR="00734802" w:rsidRDefault="00734802">
            <w:pPr>
              <w:pStyle w:val="MsoNormaldoczillaStyle10doczillaStyle1"/>
              <w:spacing w:line="240" w:lineRule="auto"/>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C44C8B6" w14:textId="77777777" w:rsidR="00734802" w:rsidRDefault="00734802">
            <w:pPr>
              <w:pStyle w:val="MsoNormaldoczillaStyle10doczillaStyle1"/>
              <w:spacing w:line="240" w:lineRule="auto"/>
            </w:pPr>
          </w:p>
        </w:tc>
        <w:tc>
          <w:tcPr>
            <w:tcW w:w="763"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5D4DDEA" w14:textId="77777777" w:rsidR="00734802" w:rsidRDefault="00734802" w:rsidP="00D94321">
            <w:pPr>
              <w:pStyle w:val="VLdoczillaStyle3"/>
              <w:numPr>
                <w:ilvl w:val="2"/>
                <w:numId w:val="26"/>
              </w:numPr>
              <w:ind w:left="601" w:right="459" w:hanging="601"/>
              <w:rPr>
                <w:color w:val="auto"/>
                <w:sz w:val="24"/>
              </w:rPr>
            </w:pPr>
          </w:p>
        </w:tc>
        <w:tc>
          <w:tcPr>
            <w:tcW w:w="2352"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2520DC8" w14:textId="77777777" w:rsidR="00734802" w:rsidRDefault="006F5D79">
            <w:pPr>
              <w:pStyle w:val="VLdoczillaStyle3"/>
            </w:pPr>
            <w:r>
              <w:rPr>
                <w:color w:val="auto"/>
                <w:sz w:val="24"/>
              </w:rPr>
              <w:t xml:space="preserve">Неисполнение или ненадлежащее исполнение обязательств, предусмотренных пунктами </w:t>
            </w:r>
            <w:r>
              <w:rPr>
                <w:color w:val="auto"/>
                <w:sz w:val="24"/>
              </w:rPr>
              <w:fldChar w:fldCharType="begin" w:fldLock="1"/>
            </w:r>
            <w:r>
              <w:rPr>
                <w:color w:val="auto"/>
                <w:sz w:val="24"/>
              </w:rPr>
              <w:instrText>LBVARIABLE \id "238"</w:instrText>
            </w:r>
            <w:r>
              <w:rPr>
                <w:color w:val="auto"/>
                <w:sz w:val="24"/>
              </w:rPr>
              <w:fldChar w:fldCharType="separate"/>
            </w:r>
            <w:r>
              <w:rPr>
                <w:color w:val="auto"/>
                <w:sz w:val="24"/>
              </w:rPr>
              <w:t xml:space="preserve"> 5.1.3-5.1.4, 5.1.8-5.1.9 </w:t>
            </w:r>
            <w:r>
              <w:rPr>
                <w:color w:val="auto"/>
                <w:sz w:val="24"/>
              </w:rPr>
              <w:fldChar w:fldCharType="end"/>
            </w:r>
            <w:r>
              <w:rPr>
                <w:color w:val="auto"/>
                <w:sz w:val="24"/>
              </w:rPr>
              <w:t xml:space="preserve"> Договора</w:t>
            </w:r>
          </w:p>
        </w:tc>
        <w:tc>
          <w:tcPr>
            <w:tcW w:w="305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0E79F34" w14:textId="77777777" w:rsidR="00734802" w:rsidRDefault="006F5D79">
            <w:pPr>
              <w:pStyle w:val="VLdoczillaStyle3"/>
            </w:pPr>
            <w:r>
              <w:rPr>
                <w:color w:val="auto"/>
                <w:sz w:val="24"/>
              </w:rPr>
              <w:t xml:space="preserve">Поставщик уплачивает Покупателю неустойку в виде штрафа, который начисляется за каждый факт неисполнения или ненадлежащего исполнения обязательств, предусмотренных пунктами </w:t>
            </w:r>
            <w:r>
              <w:rPr>
                <w:color w:val="auto"/>
                <w:sz w:val="24"/>
              </w:rPr>
              <w:fldChar w:fldCharType="begin" w:fldLock="1"/>
            </w:r>
            <w:r>
              <w:rPr>
                <w:color w:val="auto"/>
                <w:sz w:val="24"/>
              </w:rPr>
              <w:instrText>LBVARIABLE \id "238"</w:instrText>
            </w:r>
            <w:r>
              <w:rPr>
                <w:color w:val="auto"/>
                <w:sz w:val="24"/>
              </w:rPr>
              <w:fldChar w:fldCharType="separate"/>
            </w:r>
            <w:r>
              <w:rPr>
                <w:color w:val="auto"/>
                <w:sz w:val="24"/>
              </w:rPr>
              <w:t xml:space="preserve"> 5.1.3-5.1.4, 5.1.8-5.1.9 </w:t>
            </w:r>
            <w:r>
              <w:rPr>
                <w:color w:val="auto"/>
                <w:sz w:val="24"/>
              </w:rPr>
              <w:fldChar w:fldCharType="end"/>
            </w:r>
            <w:r>
              <w:rPr>
                <w:color w:val="auto"/>
                <w:sz w:val="24"/>
              </w:rPr>
              <w:t xml:space="preserve"> Договора. Размер штрафа составляет </w:t>
            </w:r>
            <w:r>
              <w:rPr>
                <w:color w:val="auto"/>
                <w:sz w:val="24"/>
              </w:rPr>
              <w:fldChar w:fldCharType="begin" w:fldLock="1"/>
            </w:r>
            <w:r>
              <w:rPr>
                <w:color w:val="auto"/>
                <w:sz w:val="24"/>
              </w:rPr>
              <w:instrText>LBVARIABLE "(I)" "$" "00" "c&amp;amp;amp;quot;" \id "239" \moneyFormat "0,000 (I) $ 00 c" \numberAsText</w:instrText>
            </w:r>
            <w:r>
              <w:rPr>
                <w:color w:val="auto"/>
                <w:sz w:val="24"/>
              </w:rPr>
              <w:fldChar w:fldCharType="separate"/>
            </w:r>
            <w:r w:rsidRPr="009D2878">
              <w:rPr>
                <w:color w:val="auto"/>
                <w:sz w:val="24"/>
              </w:rPr>
              <w:t>10 000</w:t>
            </w:r>
            <w:r>
              <w:rPr>
                <w:color w:val="auto"/>
                <w:sz w:val="24"/>
              </w:rPr>
              <w:t xml:space="preserve"> (Десять тысяч) рублей 00 копеек</w:t>
            </w:r>
            <w:r>
              <w:rPr>
                <w:color w:val="auto"/>
                <w:sz w:val="24"/>
              </w:rPr>
              <w:fldChar w:fldCharType="end"/>
            </w:r>
            <w:r>
              <w:rPr>
                <w:color w:val="auto"/>
                <w:sz w:val="24"/>
              </w:rPr>
              <w:t>.</w:t>
            </w:r>
          </w:p>
        </w:tc>
      </w:tr>
      <w:tr w:rsidR="00734802" w14:paraId="064EB2C1"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6B59FD6" w14:textId="77777777" w:rsidR="00734802" w:rsidRDefault="00734802">
            <w:pPr>
              <w:pStyle w:val="MsoNormaldoczillaStyle10doczillaStyle1"/>
              <w:spacing w:line="240" w:lineRule="auto"/>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00C1926A" w14:textId="77777777" w:rsidR="00734802" w:rsidRDefault="00734802">
            <w:pPr>
              <w:pStyle w:val="MsoNormaldoczillaStyle10doczillaStyle1"/>
              <w:spacing w:line="240" w:lineRule="auto"/>
            </w:pPr>
          </w:p>
        </w:tc>
        <w:tc>
          <w:tcPr>
            <w:tcW w:w="763"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D1A8C6E" w14:textId="77777777" w:rsidR="00734802" w:rsidRDefault="00734802" w:rsidP="00D94321">
            <w:pPr>
              <w:pStyle w:val="VLdoczillaStyle3"/>
              <w:numPr>
                <w:ilvl w:val="2"/>
                <w:numId w:val="26"/>
              </w:numPr>
              <w:ind w:left="601" w:right="459" w:hanging="601"/>
              <w:rPr>
                <w:color w:val="auto"/>
                <w:sz w:val="24"/>
              </w:rPr>
            </w:pPr>
          </w:p>
        </w:tc>
        <w:tc>
          <w:tcPr>
            <w:tcW w:w="2352"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E8A19FA" w14:textId="77777777" w:rsidR="00734802" w:rsidRDefault="006F5D79">
            <w:pPr>
              <w:pStyle w:val="VLdoczillaStyle3"/>
            </w:pPr>
            <w:r>
              <w:rPr>
                <w:color w:val="auto"/>
                <w:sz w:val="24"/>
              </w:rPr>
              <w:t>Неисполнение или ненадлежащее исполнение Поставщиком Договора, повлекшее за собой расторжение Договора по инициативе Покупателя.</w:t>
            </w:r>
          </w:p>
        </w:tc>
        <w:tc>
          <w:tcPr>
            <w:tcW w:w="305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3134BC6" w14:textId="15C6BDEC" w:rsidR="00BD2ECC" w:rsidRPr="00BD2ECC" w:rsidRDefault="006F5D79">
            <w:pPr>
              <w:pStyle w:val="VLdoczillaStyle3"/>
              <w:rPr>
                <w:color w:val="auto"/>
                <w:sz w:val="24"/>
              </w:rPr>
            </w:pPr>
            <w:r w:rsidRPr="006E4EAF">
              <w:rPr>
                <w:color w:val="auto"/>
                <w:sz w:val="24"/>
              </w:rPr>
              <w:t xml:space="preserve">Поставщик </w:t>
            </w:r>
            <w:r w:rsidR="009362A1" w:rsidRPr="009362A1">
              <w:rPr>
                <w:color w:val="auto"/>
                <w:sz w:val="24"/>
              </w:rPr>
              <w:t>уплачивает Покупателю неустойку в виде штрафа в размере</w:t>
            </w:r>
            <w:r w:rsidR="009348F2">
              <w:rPr>
                <w:color w:val="auto"/>
                <w:sz w:val="24"/>
              </w:rPr>
              <w:t xml:space="preserve"> </w:t>
            </w:r>
            <w:r w:rsidR="009362A1" w:rsidRPr="009362A1">
              <w:rPr>
                <w:color w:val="auto"/>
                <w:sz w:val="24"/>
              </w:rPr>
              <w:t>суммы обеспечения исполнения обязательств по Договору.</w:t>
            </w:r>
          </w:p>
        </w:tc>
      </w:tr>
      <w:tr w:rsidR="00734802" w14:paraId="4B9E6052"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42C3A58"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FC701D7" w14:textId="77777777" w:rsidR="00734802" w:rsidRDefault="006F5D79">
            <w:pPr>
              <w:pStyle w:val="VLdoczillaStyle3"/>
            </w:pPr>
            <w:r>
              <w:rPr>
                <w:color w:val="auto"/>
                <w:sz w:val="24"/>
              </w:rPr>
              <w:t>Ответственность Покупателя</w:t>
            </w:r>
          </w:p>
        </w:tc>
        <w:tc>
          <w:tcPr>
            <w:tcW w:w="3115" w:type="dxa"/>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09EA2B0" w14:textId="77777777" w:rsidR="00734802" w:rsidRDefault="006F5D79">
            <w:pPr>
              <w:pStyle w:val="VLdoczillaStyle3"/>
            </w:pPr>
            <w:r>
              <w:rPr>
                <w:color w:val="auto"/>
                <w:sz w:val="24"/>
              </w:rPr>
              <w:t xml:space="preserve">Нарушение Покупателем сроков оплаты </w:t>
            </w:r>
            <w:r>
              <w:rPr>
                <w:color w:val="auto"/>
                <w:sz w:val="24"/>
              </w:rPr>
              <w:lastRenderedPageBreak/>
              <w:t>поставленных и принятых Товаров</w:t>
            </w:r>
          </w:p>
        </w:tc>
        <w:tc>
          <w:tcPr>
            <w:tcW w:w="305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0D3E253" w14:textId="77777777" w:rsidR="00734802" w:rsidRDefault="006F5D79">
            <w:pPr>
              <w:pStyle w:val="VLdoczillaStyle3"/>
            </w:pPr>
            <w:r>
              <w:rPr>
                <w:color w:val="auto"/>
                <w:sz w:val="24"/>
              </w:rPr>
              <w:lastRenderedPageBreak/>
              <w:t xml:space="preserve">Поставщик вправе потребовать от Покупателя уплаты неустойки в виде </w:t>
            </w:r>
            <w:r>
              <w:rPr>
                <w:color w:val="auto"/>
                <w:sz w:val="24"/>
              </w:rPr>
              <w:lastRenderedPageBreak/>
              <w:t xml:space="preserve">пени в </w:t>
            </w:r>
            <w:r w:rsidRPr="009D2878">
              <w:rPr>
                <w:color w:val="auto"/>
                <w:sz w:val="24"/>
              </w:rPr>
              <w:t xml:space="preserve">размере </w:t>
            </w:r>
            <w:r w:rsidRPr="009D2878">
              <w:rPr>
                <w:color w:val="auto"/>
                <w:sz w:val="24"/>
              </w:rPr>
              <w:fldChar w:fldCharType="begin" w:fldLock="1"/>
            </w:r>
            <w:r w:rsidRPr="009D2878">
              <w:rPr>
                <w:color w:val="auto"/>
                <w:sz w:val="24"/>
              </w:rPr>
              <w:instrText>LBVARIABLE \id "240"</w:instrText>
            </w:r>
            <w:r w:rsidRPr="009D2878">
              <w:rPr>
                <w:color w:val="auto"/>
                <w:sz w:val="24"/>
              </w:rPr>
              <w:fldChar w:fldCharType="separate"/>
            </w:r>
            <w:r w:rsidRPr="009D2878">
              <w:rPr>
                <w:color w:val="auto"/>
                <w:sz w:val="24"/>
              </w:rPr>
              <w:t>0,1%</w:t>
            </w:r>
            <w:r w:rsidRPr="009D2878">
              <w:rPr>
                <w:color w:val="auto"/>
                <w:sz w:val="24"/>
              </w:rPr>
              <w:fldChar w:fldCharType="end"/>
            </w:r>
            <w:r>
              <w:rPr>
                <w:color w:val="auto"/>
                <w:sz w:val="24"/>
              </w:rPr>
              <w:t xml:space="preserve"> от стоимости обязательств по оплате, исполнение которых просрочено за каждый день просрочки, начиная со дня, следующего после дня истечения установленного Договором срока исполнения Покупателем обязательства по оплате. Общий размер неустойки не может превышать </w:t>
            </w:r>
            <w:r>
              <w:rPr>
                <w:color w:val="auto"/>
                <w:sz w:val="24"/>
              </w:rPr>
              <w:fldChar w:fldCharType="begin" w:fldLock="1"/>
            </w:r>
            <w:r>
              <w:rPr>
                <w:color w:val="auto"/>
                <w:sz w:val="24"/>
              </w:rPr>
              <w:instrText>LBVARIABLE \id "241"</w:instrText>
            </w:r>
            <w:r>
              <w:rPr>
                <w:color w:val="auto"/>
                <w:sz w:val="24"/>
              </w:rPr>
              <w:fldChar w:fldCharType="separate"/>
            </w:r>
            <w:r>
              <w:rPr>
                <w:color w:val="auto"/>
                <w:sz w:val="24"/>
              </w:rPr>
              <w:t>30%</w:t>
            </w:r>
            <w:r>
              <w:rPr>
                <w:color w:val="auto"/>
                <w:sz w:val="24"/>
              </w:rPr>
              <w:fldChar w:fldCharType="end"/>
            </w:r>
            <w:r>
              <w:rPr>
                <w:color w:val="auto"/>
                <w:sz w:val="24"/>
              </w:rPr>
              <w:t xml:space="preserve"> стоимости обязательств по оплате, исполнение которых просрочено.</w:t>
            </w:r>
          </w:p>
        </w:tc>
      </w:tr>
      <w:tr w:rsidR="00D94321" w14:paraId="3DC9AA03"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5E1FF49" w14:textId="77777777" w:rsidR="00D94321" w:rsidRDefault="00D94321"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A0B50AA" w14:textId="77777777" w:rsidR="00D94321" w:rsidRDefault="00D94321" w:rsidP="00D94321">
            <w:pPr>
              <w:pStyle w:val="VLdoczillaStyle3"/>
            </w:pPr>
            <w:r>
              <w:rPr>
                <w:color w:val="auto"/>
                <w:sz w:val="24"/>
              </w:rPr>
              <w:t xml:space="preserve">Обеспечение исполнения Договора </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A39E776" w14:textId="1E993818" w:rsidR="00D91BA2" w:rsidRDefault="00D94321" w:rsidP="00D91BA2">
            <w:pPr>
              <w:pStyle w:val="LBBodyText1"/>
            </w:pPr>
            <w:r>
              <w:fldChar w:fldCharType="begin" w:fldLock="1"/>
            </w:r>
            <w:r>
              <w:instrText>LBVARIABLE \id "76497" \displaced</w:instrText>
            </w:r>
            <w:r>
              <w:fldChar w:fldCharType="separate"/>
            </w:r>
            <w:r w:rsidR="00A16E72">
              <w:t>Поставщик</w:t>
            </w:r>
            <w:r w:rsidR="00D91BA2">
              <w:t xml:space="preserve"> предоставляет </w:t>
            </w:r>
            <w:r w:rsidR="00A16E72">
              <w:t>Покупателю</w:t>
            </w:r>
            <w:r w:rsidR="00D91BA2">
              <w:t xml:space="preserve"> обеспечение исполнения своих обязательств по Договору (кроме гарантийных обязательств</w:t>
            </w:r>
            <w:r w:rsidR="0054533D">
              <w:t>), в</w:t>
            </w:r>
            <w:r w:rsidR="00D91BA2">
              <w:t xml:space="preserve"> размере 5 (Пяти)% от начальной (максимальной) цены Договора</w:t>
            </w:r>
            <w:r w:rsidR="00A16E72">
              <w:t xml:space="preserve"> </w:t>
            </w:r>
            <w:r w:rsidR="00D91BA2">
              <w:t xml:space="preserve">в размере (сумме) </w:t>
            </w:r>
            <w:r w:rsidR="0018735D" w:rsidRPr="0018735D">
              <w:t>260</w:t>
            </w:r>
            <w:r w:rsidR="0018735D">
              <w:t xml:space="preserve"> </w:t>
            </w:r>
            <w:r w:rsidR="0018735D" w:rsidRPr="0018735D">
              <w:t>589</w:t>
            </w:r>
            <w:r w:rsidR="00D91BA2" w:rsidRPr="0018735D">
              <w:t xml:space="preserve"> (</w:t>
            </w:r>
            <w:r w:rsidR="0018735D" w:rsidRPr="0018735D">
              <w:t>Двести шестьдесят тысяч пятьсот восемьдесят девять</w:t>
            </w:r>
            <w:r w:rsidR="00D91BA2" w:rsidRPr="0018735D">
              <w:t xml:space="preserve">) рублей </w:t>
            </w:r>
            <w:r w:rsidR="0018735D" w:rsidRPr="0018735D">
              <w:t>56</w:t>
            </w:r>
            <w:r w:rsidR="00D91BA2" w:rsidRPr="0018735D">
              <w:t xml:space="preserve"> копеек.</w:t>
            </w:r>
            <w:r w:rsidR="00D91BA2">
              <w:t xml:space="preserve"> Срок действия обеспечения исполнения Договора должен превышать максимальный срок исполнения обязательств </w:t>
            </w:r>
            <w:r w:rsidR="00A16E72">
              <w:t>Поставщика</w:t>
            </w:r>
            <w:r w:rsidR="00D91BA2">
              <w:t xml:space="preserve"> по Договору на 30 календарных дней.</w:t>
            </w:r>
          </w:p>
          <w:p w14:paraId="7A717128" w14:textId="77777777" w:rsidR="00D91BA2" w:rsidRDefault="00D91BA2" w:rsidP="00D91BA2">
            <w:pPr>
              <w:pStyle w:val="LBBodyText1"/>
            </w:pPr>
            <w:r>
              <w:t>Варианты:</w:t>
            </w:r>
          </w:p>
          <w:p w14:paraId="6D0EFCD2" w14:textId="179C6F6A" w:rsidR="00D91BA2" w:rsidRDefault="00D91BA2" w:rsidP="00D91BA2">
            <w:pPr>
              <w:pStyle w:val="LBBodyText1"/>
            </w:pPr>
            <w:r>
              <w:t xml:space="preserve">1. В случае, если </w:t>
            </w:r>
            <w:r w:rsidR="00A16E72">
              <w:t>Поставщиком</w:t>
            </w:r>
            <w:r>
              <w:t xml:space="preserve"> в качестве способа обеспечения исполнения Договора предоставлена банковская гарантия:</w:t>
            </w:r>
          </w:p>
          <w:p w14:paraId="7305F6B4" w14:textId="3BFB007C" w:rsidR="00D91BA2" w:rsidRDefault="00D91BA2" w:rsidP="00D91BA2">
            <w:pPr>
              <w:pStyle w:val="LBBodyText1"/>
            </w:pPr>
            <w:r>
              <w:t xml:space="preserve">Способом обеспечения исполнения обязательств </w:t>
            </w:r>
            <w:r w:rsidR="00A16E72">
              <w:t>Поставщика</w:t>
            </w:r>
            <w:r>
              <w:t xml:space="preserve"> является безотзывная банковская гарантия (далее в настоящем пункте – банковская гарантия). Банковская гарантия, предоставляемая </w:t>
            </w:r>
            <w:r w:rsidR="00A16E72">
              <w:t>Поставщиком</w:t>
            </w:r>
            <w:r>
              <w:t xml:space="preserve">, должна соответствовать требованиям документации о закупке или извещения о закупке, по результатам проведения которой заключен Договор. </w:t>
            </w:r>
            <w:r w:rsidR="00A16E72">
              <w:t>Поставщик</w:t>
            </w:r>
            <w:r>
              <w:t xml:space="preserve"> обязан при заключении Договора предоставить </w:t>
            </w:r>
            <w:r w:rsidR="00A16E72">
              <w:t>Покупателю</w:t>
            </w:r>
            <w:r>
              <w:t xml:space="preserve"> сканированную копию банковской гарантии и направить </w:t>
            </w:r>
            <w:r w:rsidR="00A16E72">
              <w:t>Покупателю</w:t>
            </w:r>
            <w:r>
              <w:t xml:space="preserve"> оригинал банковской гарантии. В случае неполучения </w:t>
            </w:r>
            <w:r w:rsidR="00A16E72">
              <w:t>Покупателем</w:t>
            </w:r>
            <w:r>
              <w:t xml:space="preserve"> оригинала банковской гарантии в течение 15 (Пятнадцати) рабочих дней с момента заключения Договора, </w:t>
            </w:r>
            <w:r w:rsidR="00A16E72">
              <w:t>Покупатель</w:t>
            </w:r>
            <w:r>
              <w:t xml:space="preserve"> в течение 5 (Пяти) рабочих дней со дня окончания указанного срока обязан принять решение об одностороннем отказе от исполнения Договора.</w:t>
            </w:r>
          </w:p>
          <w:p w14:paraId="46D63F51" w14:textId="6D2D9407" w:rsidR="00D91BA2" w:rsidRDefault="00A16E72" w:rsidP="00D91BA2">
            <w:pPr>
              <w:pStyle w:val="LBBodyText1"/>
            </w:pPr>
            <w:r>
              <w:t>Покупатель</w:t>
            </w:r>
            <w:r w:rsidR="00D91BA2">
              <w:t xml:space="preserve"> осуществляет обращение взыскания по банковской гарантии в случае неисполнения или ненадлежащего исполнения </w:t>
            </w:r>
            <w:r>
              <w:t>Поставщиком</w:t>
            </w:r>
            <w:r w:rsidR="00D91BA2">
              <w:t xml:space="preserve"> своих обязательств по Договору. Возврат оригинала банковской гарантии </w:t>
            </w:r>
            <w:r>
              <w:t>Покупатель</w:t>
            </w:r>
            <w:r w:rsidR="00D91BA2">
              <w:t xml:space="preserve"> осуществляет после истечения срока ее действия или после расторжения Договора по </w:t>
            </w:r>
            <w:r w:rsidR="00D91BA2">
              <w:lastRenderedPageBreak/>
              <w:t xml:space="preserve">соглашению Сторон, при наличии письменного требования </w:t>
            </w:r>
            <w:r>
              <w:t>Поставщика</w:t>
            </w:r>
            <w:r w:rsidR="00D91BA2">
              <w:t>, если иное не предусмотрено Договором, соглашениями или иными обязательными для исполнения Сторонами документами.</w:t>
            </w:r>
          </w:p>
          <w:p w14:paraId="2447DDDE" w14:textId="69A00DAD" w:rsidR="00D91BA2" w:rsidRDefault="00D91BA2" w:rsidP="00D91BA2">
            <w:pPr>
              <w:pStyle w:val="LBBodyText1"/>
            </w:pPr>
            <w:r>
              <w:t xml:space="preserve">2. В случае, если </w:t>
            </w:r>
            <w:r w:rsidR="00A16E72">
              <w:t>Поставщиком</w:t>
            </w:r>
            <w:r>
              <w:t xml:space="preserve"> в качестве способа обеспечения исполнения Договора внесены денежные средства:</w:t>
            </w:r>
          </w:p>
          <w:p w14:paraId="0B86647C" w14:textId="3ED3A871" w:rsidR="00D94321" w:rsidRDefault="00D91BA2" w:rsidP="00491CBD">
            <w:pPr>
              <w:pStyle w:val="LBBodyText1"/>
            </w:pPr>
            <w:r>
              <w:t xml:space="preserve">Способом обеспечения исполнения обязательств </w:t>
            </w:r>
            <w:r w:rsidR="00A16E72">
              <w:t>Поставщика</w:t>
            </w:r>
            <w:r>
              <w:t xml:space="preserve"> является внесение денежных средств на счет </w:t>
            </w:r>
            <w:r w:rsidR="00A16E72">
              <w:t>Покупателя</w:t>
            </w:r>
            <w:r>
              <w:t xml:space="preserve">. </w:t>
            </w:r>
            <w:r w:rsidR="00A16E72">
              <w:t>Поставщик</w:t>
            </w:r>
            <w:r>
              <w:t xml:space="preserve"> перечисляет денежные средства на счет </w:t>
            </w:r>
            <w:r w:rsidR="00A16E72">
              <w:t>Покупателя</w:t>
            </w:r>
            <w:r>
              <w:t xml:space="preserve">, указанный в разделе 16 Договора. Датой перечисления денежных средств является дата их зачисления на счет </w:t>
            </w:r>
            <w:r w:rsidR="00A16E72">
              <w:t>Покупателя</w:t>
            </w:r>
            <w:r>
              <w:t xml:space="preserve">, указанный в разделе 16 Договора. В случае неисполнения или ненадлежащего исполнения </w:t>
            </w:r>
            <w:r w:rsidR="00CF50BE">
              <w:t>Поставщиком</w:t>
            </w:r>
            <w:r>
              <w:t xml:space="preserve"> своих обязательств по Договору </w:t>
            </w:r>
            <w:r w:rsidR="00CF50BE">
              <w:t>Покупатель</w:t>
            </w:r>
            <w:r>
              <w:t xml:space="preserve"> вправе в одностороннем внесудебном порядке удержать из указанных денежных средств неустойку в виде штрафа, пени, убытки или иные платежи, подлежащие уплате </w:t>
            </w:r>
            <w:r w:rsidR="00CF50BE">
              <w:t>Поставщику</w:t>
            </w:r>
            <w:r>
              <w:t xml:space="preserve"> в связи с неисполнением или ненадлежащим исполнением </w:t>
            </w:r>
            <w:r w:rsidR="00CF50BE">
              <w:t>Поставщиком</w:t>
            </w:r>
            <w:r>
              <w:t xml:space="preserve"> обязательств по Договору. В случае надлежащего исполнения </w:t>
            </w:r>
            <w:r w:rsidR="00CF50BE">
              <w:t>Поставщиком</w:t>
            </w:r>
            <w:r>
              <w:t xml:space="preserve"> своих обязательств по Договору </w:t>
            </w:r>
            <w:r w:rsidR="00CF50BE">
              <w:t>Покупатель</w:t>
            </w:r>
            <w:r>
              <w:t xml:space="preserve"> возвращает денежные средства </w:t>
            </w:r>
            <w:r w:rsidR="00CF50BE">
              <w:t>Поставщику</w:t>
            </w:r>
            <w:r>
              <w:t xml:space="preserve"> после истечения срока действия обеспечения исполнения Договора и в течение 30 (Тридцати) календарных дней со дня предъявления письменного требования </w:t>
            </w:r>
            <w:r w:rsidR="00CF50BE">
              <w:t>Поставщика</w:t>
            </w:r>
            <w:r>
              <w:t xml:space="preserve"> о возврате денежных средств с указанием в таком требовании порядка возврата денежных средств.</w:t>
            </w:r>
            <w:r w:rsidR="00D94321">
              <w:fldChar w:fldCharType="begin" w:fldLock="1"/>
            </w:r>
            <w:r w:rsidR="00D94321">
              <w:instrText>LBVARIABLE \id "76497"</w:instrText>
            </w:r>
            <w:r w:rsidR="00D94321">
              <w:fldChar w:fldCharType="end"/>
            </w:r>
            <w:r w:rsidR="00D94321">
              <w:fldChar w:fldCharType="end"/>
            </w:r>
          </w:p>
        </w:tc>
      </w:tr>
      <w:tr w:rsidR="00734802" w14:paraId="3CC15063"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7C8BFB12"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12BD468" w14:textId="77777777" w:rsidR="00734802" w:rsidRDefault="006F5D79">
            <w:pPr>
              <w:pStyle w:val="VLdoczillaStyle3"/>
            </w:pPr>
            <w:r>
              <w:rPr>
                <w:color w:val="auto"/>
                <w:sz w:val="24"/>
              </w:rPr>
              <w:t>Обеспечение исполнения гарантийных обязательств Поставщика</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9805ECB" w14:textId="77777777" w:rsidR="00734802" w:rsidRDefault="006F5D79">
            <w:pPr>
              <w:pStyle w:val="VLdoczillaStyle3"/>
            </w:pPr>
            <w:r>
              <w:rPr>
                <w:color w:val="auto"/>
                <w:sz w:val="24"/>
              </w:rPr>
              <w:fldChar w:fldCharType="begin" w:fldLock="1"/>
            </w:r>
            <w:r>
              <w:rPr>
                <w:color w:val="auto"/>
                <w:sz w:val="24"/>
              </w:rPr>
              <w:instrText>LBVARIABLE \id "258" \displaced</w:instrText>
            </w:r>
            <w:r>
              <w:rPr>
                <w:color w:val="auto"/>
                <w:sz w:val="24"/>
              </w:rPr>
              <w:fldChar w:fldCharType="separate"/>
            </w:r>
            <w:r>
              <w:rPr>
                <w:color w:val="auto"/>
                <w:sz w:val="24"/>
              </w:rPr>
              <w:t>Обеспечение исполнения гарантийных обязательств по Договору Поставщиком не предоставляется.</w:t>
            </w:r>
            <w:r>
              <w:rPr>
                <w:color w:val="auto"/>
                <w:sz w:val="24"/>
              </w:rPr>
              <w:fldChar w:fldCharType="end"/>
            </w:r>
          </w:p>
        </w:tc>
      </w:tr>
      <w:tr w:rsidR="00734802" w14:paraId="74351B36" w14:textId="77777777" w:rsidTr="00D94321">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5F35BA1C"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B319D57" w14:textId="77777777" w:rsidR="00734802" w:rsidRDefault="006F5D79">
            <w:pPr>
              <w:pStyle w:val="VLdoczillaStyle3"/>
            </w:pPr>
            <w:r>
              <w:rPr>
                <w:color w:val="auto"/>
                <w:sz w:val="24"/>
              </w:rPr>
              <w:t>Подсудность</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96DCBED" w14:textId="4652CB9D" w:rsidR="00734802" w:rsidRDefault="006F5D79">
            <w:pPr>
              <w:pStyle w:val="VLdoczillaStyle3"/>
            </w:pPr>
            <w:r>
              <w:rPr>
                <w:color w:val="auto"/>
                <w:sz w:val="24"/>
              </w:rPr>
              <w:t xml:space="preserve">При неурегулировании Сторонами спора в досудебном порядке, спор передается на рассмотрение </w:t>
            </w:r>
            <w:r>
              <w:rPr>
                <w:color w:val="auto"/>
                <w:sz w:val="24"/>
              </w:rPr>
              <w:fldChar w:fldCharType="begin" w:fldLock="1"/>
            </w:r>
            <w:r>
              <w:rPr>
                <w:color w:val="auto"/>
                <w:sz w:val="24"/>
              </w:rPr>
              <w:instrText>LBVARIABLE \id "312" \grammarCase "genitive"</w:instrText>
            </w:r>
            <w:r>
              <w:rPr>
                <w:color w:val="auto"/>
                <w:sz w:val="24"/>
              </w:rPr>
              <w:fldChar w:fldCharType="separate"/>
            </w:r>
            <w:r>
              <w:rPr>
                <w:color w:val="auto"/>
                <w:sz w:val="24"/>
              </w:rPr>
              <w:t xml:space="preserve">Арбитражного суда </w:t>
            </w:r>
            <w:r w:rsidR="00BA686B">
              <w:rPr>
                <w:color w:val="auto"/>
                <w:sz w:val="24"/>
              </w:rPr>
              <w:t>г. Москвы</w:t>
            </w:r>
            <w:r>
              <w:rPr>
                <w:color w:val="auto"/>
                <w:sz w:val="24"/>
              </w:rPr>
              <w:fldChar w:fldCharType="end"/>
            </w:r>
            <w:r>
              <w:rPr>
                <w:color w:val="auto"/>
                <w:sz w:val="24"/>
              </w:rPr>
              <w:t xml:space="preserve"> в порядке, предусмотренном действующим законодательством Российской Федерации.</w:t>
            </w:r>
          </w:p>
        </w:tc>
      </w:tr>
      <w:tr w:rsidR="00734802" w14:paraId="4A288F0A" w14:textId="77777777" w:rsidTr="00D94321">
        <w:trPr>
          <w:trHeight w:val="631"/>
        </w:trPr>
        <w:tc>
          <w:tcPr>
            <w:tcW w:w="925"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3461D7D6" w14:textId="77777777" w:rsidR="00734802" w:rsidRDefault="00734802" w:rsidP="00D94321">
            <w:pPr>
              <w:pStyle w:val="VLdoczillaStyle3"/>
              <w:numPr>
                <w:ilvl w:val="1"/>
                <w:numId w:val="26"/>
              </w:numPr>
              <w:ind w:left="176" w:hanging="176"/>
              <w:rPr>
                <w:color w:val="auto"/>
                <w:sz w:val="24"/>
              </w:rPr>
            </w:pPr>
          </w:p>
        </w:tc>
        <w:tc>
          <w:tcPr>
            <w:tcW w:w="2117"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28A1F1E7" w14:textId="77777777" w:rsidR="00734802" w:rsidRDefault="006F5D79">
            <w:pPr>
              <w:pStyle w:val="VLdoczillaStyle3"/>
            </w:pPr>
            <w:r>
              <w:rPr>
                <w:color w:val="auto"/>
                <w:sz w:val="24"/>
              </w:rPr>
              <w:t>Срок действия Договора</w:t>
            </w:r>
          </w:p>
        </w:tc>
        <w:tc>
          <w:tcPr>
            <w:tcW w:w="6172" w:type="dxa"/>
            <w:gridSpan w:val="3"/>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67C9F77E" w14:textId="5A4A1E42" w:rsidR="00734802" w:rsidRDefault="006F5D79">
            <w:pPr>
              <w:pStyle w:val="VLdoczillaStyle3"/>
            </w:pPr>
            <w:r>
              <w:rPr>
                <w:sz w:val="24"/>
              </w:rPr>
              <w:t xml:space="preserve">Договор вступает в силу с даты его подписания и действует </w:t>
            </w:r>
            <w:r w:rsidRPr="009D2878">
              <w:rPr>
                <w:sz w:val="24"/>
              </w:rPr>
              <w:fldChar w:fldCharType="begin" w:fldLock="1"/>
            </w:r>
            <w:r w:rsidRPr="009D2878">
              <w:rPr>
                <w:sz w:val="24"/>
              </w:rPr>
              <w:instrText>LBVARIABLE \id "528"</w:instrText>
            </w:r>
            <w:r w:rsidRPr="009D2878">
              <w:rPr>
                <w:sz w:val="24"/>
              </w:rPr>
              <w:fldChar w:fldCharType="separate"/>
            </w:r>
            <w:r w:rsidRPr="009D2878">
              <w:rPr>
                <w:sz w:val="24"/>
              </w:rPr>
              <w:t xml:space="preserve">до </w:t>
            </w:r>
            <w:r w:rsidRPr="00AD7992">
              <w:rPr>
                <w:sz w:val="24"/>
              </w:rPr>
              <w:t>31. 12. 202</w:t>
            </w:r>
            <w:r w:rsidR="009311D1" w:rsidRPr="00AD7992">
              <w:rPr>
                <w:sz w:val="24"/>
              </w:rPr>
              <w:t>6</w:t>
            </w:r>
            <w:r w:rsidRPr="00AD7992">
              <w:rPr>
                <w:sz w:val="24"/>
              </w:rPr>
              <w:t xml:space="preserve"> г. в</w:t>
            </w:r>
            <w:r w:rsidRPr="009D2878">
              <w:rPr>
                <w:sz w:val="24"/>
              </w:rPr>
              <w:t>ключительно</w:t>
            </w:r>
            <w:r w:rsidRPr="009D2878">
              <w:rPr>
                <w:sz w:val="24"/>
              </w:rPr>
              <w:fldChar w:fldCharType="end"/>
            </w:r>
            <w:r w:rsidRPr="009D2878">
              <w:rPr>
                <w:sz w:val="24"/>
              </w:rPr>
              <w:t>.</w:t>
            </w:r>
          </w:p>
        </w:tc>
      </w:tr>
    </w:tbl>
    <w:p w14:paraId="11044C8D" w14:textId="77777777" w:rsidR="00734802" w:rsidRDefault="006F5D79">
      <w:pPr>
        <w:pStyle w:val="LBGovstyle1"/>
      </w:pPr>
      <w:r>
        <w:t>Предмет Договора</w:t>
      </w:r>
    </w:p>
    <w:p w14:paraId="6CF96F7F" w14:textId="77777777" w:rsidR="00734802" w:rsidRDefault="006F5D79">
      <w:pPr>
        <w:pStyle w:val="LBGovstyle2"/>
        <w:rPr>
          <w:lang w:val="ru-RU"/>
        </w:rPr>
      </w:pPr>
      <w:r>
        <w:rPr>
          <w:lang w:val="ru-RU"/>
        </w:rPr>
        <w:t>Поставщик обязуется передать Покупателю Товар в срок, определенный пунктом 1.6 Договора, а Покупатель обязуется принять и оплатить Товар в порядке и на условиях, предусмотренных Договором.</w:t>
      </w:r>
    </w:p>
    <w:p w14:paraId="383756C5" w14:textId="77777777" w:rsidR="00734802" w:rsidRDefault="006F5D79">
      <w:pPr>
        <w:pStyle w:val="LBGovstyle2"/>
        <w:rPr>
          <w:lang w:val="ru-RU"/>
        </w:rPr>
      </w:pPr>
      <w:r>
        <w:rPr>
          <w:lang w:val="ru-RU"/>
        </w:rPr>
        <w:t xml:space="preserve">Товар должен быть затарен (упакован) надлежащим образом, обеспечивающим его сохранность при перевозке и хранении. На тару (упаковку) Товара </w:t>
      </w:r>
      <w:r>
        <w:rPr>
          <w:lang w:val="ru-RU"/>
        </w:rPr>
        <w:lastRenderedPageBreak/>
        <w:t>должна быть нанесена маркировка в соответствии с требованиями законодательства Российской Федерации.</w:t>
      </w:r>
    </w:p>
    <w:p w14:paraId="3E089251" w14:textId="77777777" w:rsidR="00734802" w:rsidRDefault="006F5D79">
      <w:pPr>
        <w:pStyle w:val="LBGovstyle1"/>
      </w:pPr>
      <w:r>
        <w:t>Цена Договора и порядок расчетов</w:t>
      </w:r>
    </w:p>
    <w:p w14:paraId="69E20397" w14:textId="77777777" w:rsidR="00734802" w:rsidRDefault="006F5D79">
      <w:pPr>
        <w:pStyle w:val="LBGovstyle2"/>
        <w:rPr>
          <w:lang w:val="ru-RU"/>
        </w:rPr>
      </w:pPr>
      <w:r>
        <w:rPr>
          <w:lang w:val="ru-RU"/>
        </w:rPr>
        <w:t>Общая цена Договора указана в пункте 1.3 Договора. Цена единицы поставляемого Товара указана в Приложении № 1 к Договору.</w:t>
      </w:r>
    </w:p>
    <w:p w14:paraId="1EB0B3B7" w14:textId="77777777" w:rsidR="00734802" w:rsidRDefault="006F5D79">
      <w:pPr>
        <w:tabs>
          <w:tab w:val="left" w:pos="1276"/>
        </w:tabs>
        <w:spacing w:after="0" w:line="240" w:lineRule="auto"/>
        <w:ind w:firstLine="720"/>
        <w:jc w:val="both"/>
      </w:pPr>
      <w:r>
        <w:fldChar w:fldCharType="begin" w:fldLock="1"/>
      </w:r>
      <w:r>
        <w:instrText>LBVARIABLE \id "2" \displaced</w:instrText>
      </w:r>
      <w:r>
        <w:fldChar w:fldCharType="separate"/>
      </w:r>
      <w:r>
        <w:t>[</w:t>
      </w:r>
      <w:r>
        <w:rPr>
          <w:sz w:val="24"/>
        </w:rPr>
        <w:t>Покупатель в соответствии с Налоговым кодексом Российской Федерации в качестве налогового агента удерживает налог на доходы физических лиц от суммы, подлежащей оплате по Договору, и перечисляет в бюджет по месту учета налогового агента в налоговом органе</w:t>
      </w:r>
      <w:r>
        <w:t>.]</w:t>
      </w:r>
      <w:r>
        <w:rPr>
          <w:rStyle w:val="aa"/>
        </w:rPr>
        <w:footnoteReference w:id="7"/>
      </w:r>
      <w:r>
        <w:t xml:space="preserve"> </w:t>
      </w:r>
    </w:p>
    <w:p w14:paraId="7BEB309E" w14:textId="77777777" w:rsidR="00734802" w:rsidRDefault="006F5D79">
      <w:pPr>
        <w:tabs>
          <w:tab w:val="left" w:pos="1276"/>
        </w:tabs>
        <w:spacing w:after="0" w:line="240" w:lineRule="auto"/>
        <w:ind w:firstLine="720"/>
        <w:jc w:val="both"/>
        <w:rPr>
          <w:color w:val="002846"/>
        </w:rPr>
      </w:pPr>
      <w:r>
        <w:t>[При</w:t>
      </w:r>
      <w:r>
        <w:rPr>
          <w:sz w:val="24"/>
        </w:rPr>
        <w:t xml:space="preserve"> осуществлении оплаты Покупатель исчисляет и удерживает НДС в размере, установленном законодательством Российской Федерации о налогах и сборах, действующим на дату совершения платежа, и перечисляет его в бюджет как налоговый агент.</w:t>
      </w:r>
      <w:r>
        <w:t>]</w:t>
      </w:r>
      <w:r>
        <w:rPr>
          <w:rStyle w:val="aa"/>
          <w:color w:val="002846"/>
        </w:rPr>
        <w:footnoteReference w:id="8"/>
      </w:r>
      <w:r>
        <w:t xml:space="preserve"> </w:t>
      </w:r>
      <w:r>
        <w:fldChar w:fldCharType="end"/>
      </w:r>
    </w:p>
    <w:p w14:paraId="08B525FF" w14:textId="77777777" w:rsidR="00734802" w:rsidRDefault="006F5D79">
      <w:pPr>
        <w:pStyle w:val="LBGovstyle2"/>
        <w:rPr>
          <w:lang w:val="ru-RU"/>
        </w:rPr>
      </w:pPr>
      <w:r>
        <w:rPr>
          <w:lang w:val="ru-RU"/>
        </w:rPr>
        <w:t>Цена единицы поставляемого Товара, указанная в Приложении № 1 к Договору, включает в себя: стоимость Товара, расходы, связанные с доставкой, разгрузкой - погрузкой, размещением в местах хранения Покупателя, стоимость упаковки (тары), маркировки, страхование, таможенные платежи (пошлины), применимые налоги, сборы и иные расходы Поставщика, связанные с исполнением Договора.</w:t>
      </w:r>
    </w:p>
    <w:p w14:paraId="287F6036" w14:textId="77777777" w:rsidR="00734802" w:rsidRDefault="006F5D79">
      <w:pPr>
        <w:pStyle w:val="LBGovstyle2"/>
      </w:pPr>
      <w:r>
        <w:rPr>
          <w:lang w:val="ru-RU"/>
        </w:rPr>
        <w:t xml:space="preserve">Поставщик направляет Покупателю счет на оплату в срок, указанный в пункте 1.11. Договора. Оплата Товара производится Покупателем в срок, указанный в пункте 1.12. </w:t>
      </w:r>
      <w:r>
        <w:t xml:space="preserve">Договора. </w:t>
      </w:r>
    </w:p>
    <w:p w14:paraId="399AB06A" w14:textId="77777777" w:rsidR="00734802" w:rsidRDefault="006F5D79">
      <w:pPr>
        <w:pStyle w:val="LBGovstyle2"/>
        <w:rPr>
          <w:lang w:val="ru-RU"/>
        </w:rPr>
      </w:pPr>
      <w:bookmarkStart w:id="5" w:name="_Ref530001599"/>
      <w:r>
        <w:rPr>
          <w:lang w:val="ru-RU"/>
        </w:rPr>
        <w:t xml:space="preserve">Оплата по Договору осуществляется с расчетного счета Покупателя </w:t>
      </w:r>
      <w:r>
        <w:rPr>
          <w:sz w:val="22"/>
          <w:lang w:val="ru"/>
        </w:rPr>
        <w:t>при оплате за счет собственных средств, либо с лицевого счета, открытого в Территориальных органах Федерального казначейства при оплате за счет средств федерального бюджета,</w:t>
      </w:r>
      <w:r>
        <w:rPr>
          <w:lang w:val="ru-RU"/>
        </w:rPr>
        <w:t xml:space="preserve"> по безналичному расчету платежными поручениями путем перечисления Покупателем денежных средств на расчетный счет Поставщика, указанный в настоящем Договоре. В случае изменения реквизитов расчетного счета Поставщик обязан в течение 1 (одного) рабочего дня с даты изменения реквизитов расчетного счета в порядке, предусмотренном пунктом 14.3 Договора, сообщить об этом Покупателю, указав новые реквизиты расчетного счета. В противном случае, все риски, связанные с перечислением Покупателем денежных средств на расчетный счет Поставщика, с указанными в Договоре реквизитами, несет Поставщик.</w:t>
      </w:r>
      <w:bookmarkEnd w:id="5"/>
    </w:p>
    <w:p w14:paraId="7E6EA034" w14:textId="77777777" w:rsidR="00734802" w:rsidRDefault="006F5D79">
      <w:pPr>
        <w:pStyle w:val="LBGovstyle2"/>
        <w:rPr>
          <w:lang w:val="ru-RU"/>
        </w:rPr>
      </w:pPr>
      <w:r>
        <w:rPr>
          <w:lang w:val="ru-RU"/>
        </w:rPr>
        <w:t>Обязательства Покупателя по оплате Товара считаются выполненными с даты списания денежных средств с расчетного или лицевого счета Покупателя.</w:t>
      </w:r>
    </w:p>
    <w:p w14:paraId="7504F8F4" w14:textId="77777777" w:rsidR="00734802" w:rsidRDefault="006F5D79">
      <w:pPr>
        <w:pStyle w:val="LBGovstyle2"/>
        <w:rPr>
          <w:lang w:val="ru-RU"/>
        </w:rPr>
      </w:pPr>
      <w:r>
        <w:rPr>
          <w:lang w:val="ru-RU"/>
        </w:rPr>
        <w:t>Поставщик, являющийся плательщиком НДС, обязан предоставлять Покупателю счета-фактуры в порядке и сроки, установленные законодательством Российской Федерации. При неисполнении Поставщиком указанной в настоящем пункте обязанности в установленный срок Покупатель вправе взыскать с Поставщика денежные средства в размере соответствующих сумм НДС. Кроме того, в случае предъявления претензии налоговым органом в отношении соответствующих сумм НДС, Покупатель вправе взыскать с Поставщика пени и штрафы, приходящиеся на данные суммы НДС, в случае их начисления по решению налогового органа.</w:t>
      </w:r>
    </w:p>
    <w:p w14:paraId="5ACF9177" w14:textId="77777777" w:rsidR="00734802" w:rsidRDefault="006F5D79">
      <w:pPr>
        <w:pStyle w:val="LBGovstyle2"/>
        <w:rPr>
          <w:lang w:val="ru-RU"/>
        </w:rPr>
      </w:pPr>
      <w:r>
        <w:rPr>
          <w:lang w:val="ru-RU"/>
        </w:rPr>
        <w:t>Отсрочка оплаты Товаров не является предоставлением Покупателю коммерческого кредита, предусмотренного статьей 823 Гражданского кодекса Российской Федерации. На сумму денежного обязательства Покупателя по оплате Товаров законные проценты, предусмотренные статьей 317.1 Гражданского кодекса Российской Федерации, не начисляются.</w:t>
      </w:r>
    </w:p>
    <w:p w14:paraId="680C6090" w14:textId="77777777" w:rsidR="00734802" w:rsidRDefault="006F5D79">
      <w:pPr>
        <w:pStyle w:val="LBGovstyle2"/>
        <w:rPr>
          <w:lang w:val="ru-RU"/>
        </w:rPr>
      </w:pPr>
      <w:r>
        <w:rPr>
          <w:lang w:val="ru-RU"/>
        </w:rPr>
        <w:lastRenderedPageBreak/>
        <w:fldChar w:fldCharType="begin" w:fldLock="1"/>
      </w:r>
      <w:r>
        <w:rPr>
          <w:lang w:val="ru-RU"/>
        </w:rPr>
        <w:instrText>LBVARIABLE \id "281" \displaced</w:instrText>
      </w:r>
      <w:r>
        <w:rPr>
          <w:lang w:val="ru-RU"/>
        </w:rPr>
        <w:fldChar w:fldCharType="separate"/>
      </w:r>
      <w:r>
        <w:rPr>
          <w:lang w:val="ru-RU"/>
        </w:rPr>
        <w:t>Акт сверки взаимных расчетов составляется не реже одного раза в год, по запросу Покупателя, в том числе перед составлением годовой отчетности и перед закрытием (расторжением) Договора.</w:t>
      </w:r>
      <w:r>
        <w:rPr>
          <w:lang w:val="ru-RU"/>
        </w:rPr>
        <w:fldChar w:fldCharType="end"/>
      </w:r>
    </w:p>
    <w:p w14:paraId="3DE16874" w14:textId="77777777" w:rsidR="00734802" w:rsidRDefault="006F5D79">
      <w:pPr>
        <w:pStyle w:val="LBGovstyle1"/>
      </w:pPr>
      <w:bookmarkStart w:id="6" w:name="_Ref530000777"/>
      <w:r>
        <w:t>Порядок, сроки и условия поставки и приемки Товара</w:t>
      </w:r>
      <w:bookmarkEnd w:id="6"/>
    </w:p>
    <w:p w14:paraId="0B70F273" w14:textId="3A759555" w:rsidR="00734802" w:rsidRPr="00AD7992" w:rsidRDefault="006F5D79">
      <w:pPr>
        <w:pStyle w:val="LBGovstyle2"/>
        <w:rPr>
          <w:lang w:val="ru-RU"/>
        </w:rPr>
      </w:pPr>
      <w:r>
        <w:rPr>
          <w:lang w:val="ru-RU"/>
        </w:rPr>
        <w:t>Поставщик доставляет Товар Покупателю по адресу, указанному в пункте 1.4 Договора, в сроки, определенные в пункте 1.6.</w:t>
      </w:r>
      <w:r w:rsidRPr="00AD7992">
        <w:rPr>
          <w:lang w:val="ru-RU"/>
        </w:rPr>
        <w:t xml:space="preserve">Договора. </w:t>
      </w:r>
    </w:p>
    <w:p w14:paraId="0711E41F" w14:textId="77777777" w:rsidR="00734802" w:rsidRDefault="006F5D79">
      <w:pPr>
        <w:pStyle w:val="LBGovstyle2"/>
        <w:rPr>
          <w:lang w:val="ru-RU"/>
        </w:rPr>
      </w:pPr>
      <w:r>
        <w:rPr>
          <w:lang w:val="ru-RU"/>
        </w:rPr>
        <w:t xml:space="preserve">Поставщик осуществляет доставку способом, указанным в пункте 1.7 Договора. </w:t>
      </w:r>
    </w:p>
    <w:p w14:paraId="54693188" w14:textId="77777777" w:rsidR="00734802" w:rsidRDefault="006F5D79">
      <w:pPr>
        <w:pStyle w:val="LBGovstyle2"/>
        <w:rPr>
          <w:lang w:val="ru-RU"/>
        </w:rPr>
      </w:pPr>
      <w:r>
        <w:rPr>
          <w:lang w:val="ru-RU"/>
        </w:rPr>
        <w:t xml:space="preserve">Поставщик в порядке, установленном пунктом 14.3 Договора, извещает Покупателя об ожидаемой дате и времени поставки Товара в срок, установленный в пункте 1.5 Договора. Извещение должно быть направлено в адрес Покупателя в соответствии с контактными данными Покупателя, указанными в разделе 16 Договора. </w:t>
      </w:r>
    </w:p>
    <w:p w14:paraId="629E180E" w14:textId="77777777" w:rsidR="00734802" w:rsidRDefault="006F5D79">
      <w:pPr>
        <w:pStyle w:val="LBGovstyle2"/>
        <w:rPr>
          <w:lang w:val="ru-RU"/>
        </w:rPr>
      </w:pPr>
      <w:r>
        <w:rPr>
          <w:lang w:val="ru-RU"/>
        </w:rPr>
        <w:t>Покупатель должен в порядке, установленном пунктом 14.3 Договора, подтвердить Поставщику готовность принять Товар в указанное Поставщиком время. Без наличия подтверждения Покупателя доставка Товара в указанное Поставщиком время не производится.</w:t>
      </w:r>
    </w:p>
    <w:p w14:paraId="660DAF45" w14:textId="77777777" w:rsidR="00734802" w:rsidRDefault="006F5D79">
      <w:pPr>
        <w:pStyle w:val="LBGovstyle2"/>
        <w:rPr>
          <w:lang w:val="ru-RU"/>
        </w:rPr>
      </w:pPr>
      <w:r>
        <w:rPr>
          <w:lang w:val="ru-RU"/>
        </w:rPr>
        <w:t>Разгрузочные работы в месте доставки Товара осуществляются силами Поставщика.</w:t>
      </w:r>
    </w:p>
    <w:p w14:paraId="3609D045" w14:textId="77777777" w:rsidR="00734802" w:rsidRDefault="006F5D79">
      <w:pPr>
        <w:pStyle w:val="LBGovstyle2"/>
        <w:rPr>
          <w:lang w:val="ru-RU"/>
        </w:rPr>
      </w:pPr>
      <w:r>
        <w:rPr>
          <w:lang w:val="ru-RU"/>
        </w:rPr>
        <w:t>Поставка Товара осуществляется путем передачи Поставщиком Товара, товарной накладной по форме ТОРГ-12/УПД (в 2-х экземплярах, если иное не предусмотрено законодательством РФ или Договором), документов об оценке соответствия, обязательных для данного вида Товара и иных документов, указанных в пункте 1.2 Договора.</w:t>
      </w:r>
    </w:p>
    <w:p w14:paraId="3187B79E" w14:textId="77777777" w:rsidR="00734802" w:rsidRDefault="006F5D79">
      <w:pPr>
        <w:pStyle w:val="LBGovstyle2"/>
        <w:rPr>
          <w:lang w:val="ru-RU"/>
        </w:rPr>
      </w:pPr>
      <w:bookmarkStart w:id="7" w:name="_Ref383619010"/>
      <w:r>
        <w:rPr>
          <w:lang w:val="ru-RU"/>
        </w:rPr>
        <w:t>Покупатель осуществляет приемку Товара на соответствие качеству, количеству, ассортименту, комплектности, техническим требованиям, требованиям к безопасности, требованиям к размеру, состоянию упаковки, состоянию и содержанию маркировки, установленным в Договоре и приложениях к нему</w:t>
      </w:r>
      <w:bookmarkEnd w:id="7"/>
      <w:r>
        <w:rPr>
          <w:lang w:val="ru-RU"/>
        </w:rPr>
        <w:t>, а также проверяет наличие сопроводительных документов на Товар, установленных в пункте 1.2 Договора.</w:t>
      </w:r>
    </w:p>
    <w:p w14:paraId="3E9BE5FD" w14:textId="77777777" w:rsidR="00734802" w:rsidRDefault="006F5D79">
      <w:pPr>
        <w:pStyle w:val="LBGovstyle2"/>
        <w:rPr>
          <w:lang w:val="ru-RU"/>
        </w:rPr>
      </w:pPr>
      <w:r>
        <w:rPr>
          <w:lang w:val="ru-RU"/>
        </w:rPr>
        <w:t xml:space="preserve">Приемка Товара осуществляется Покупателем в срок, установленный пунктом 1.8 Договора. Указанный срок может продлеваться на срок проведения экспертизы, если Покупателем принято решение о проведении экспертизы Товара. </w:t>
      </w:r>
    </w:p>
    <w:p w14:paraId="7DD30096" w14:textId="77777777" w:rsidR="00734802" w:rsidRDefault="006F5D79">
      <w:pPr>
        <w:pStyle w:val="LBGovstyle2"/>
        <w:rPr>
          <w:lang w:val="ru-RU"/>
        </w:rPr>
      </w:pPr>
      <w:r>
        <w:rPr>
          <w:lang w:val="ru-RU"/>
        </w:rPr>
        <w:t>Приемка осуществляется уполномоченным работником Покупателя или приемочной комиссией Покупателя в соответствии с внутренними документами Покупателя. Покупатель обязан уведомить Поставщика о дате приемке товара. В случае неприбытия уполномоченного представителя Поставщика для участия в приемке в срок, указанный в уведомлении, Покупатель вправе осуществить приемку Товара без участия Поставщика либо повторно вызвать Поставщика на приемку.</w:t>
      </w:r>
    </w:p>
    <w:p w14:paraId="22CA66FE" w14:textId="77777777" w:rsidR="00734802" w:rsidRDefault="006F5D79">
      <w:pPr>
        <w:pStyle w:val="LBGovstyle2"/>
        <w:rPr>
          <w:lang w:val="ru-RU"/>
        </w:rPr>
      </w:pPr>
      <w:r>
        <w:rPr>
          <w:lang w:val="ru-RU"/>
        </w:rPr>
        <w:t>По результатам приемки Покупатель принимает одно из следующих решений:</w:t>
      </w:r>
    </w:p>
    <w:p w14:paraId="49DDD259" w14:textId="77777777" w:rsidR="00734802" w:rsidRDefault="006F5D79">
      <w:pPr>
        <w:pStyle w:val="LBGovstyle3"/>
      </w:pPr>
      <w:r>
        <w:rPr>
          <w:lang w:val="ru-RU"/>
        </w:rPr>
        <w:t xml:space="preserve">Товар поставлен надлежащим образом в соответствии с условиями Договора, Покупатель не имеет замечаний к поставленному Товару. </w:t>
      </w:r>
      <w:r>
        <w:t>В этом случае Товар подлежит приемке;</w:t>
      </w:r>
    </w:p>
    <w:p w14:paraId="5DDB8363" w14:textId="77777777" w:rsidR="00734802" w:rsidRDefault="006F5D79">
      <w:pPr>
        <w:pStyle w:val="LBGovstyle3"/>
        <w:rPr>
          <w:lang w:val="ru-RU"/>
        </w:rPr>
      </w:pPr>
      <w:r>
        <w:rPr>
          <w:lang w:val="ru-RU"/>
        </w:rPr>
        <w:t>Товар поставлен с нарушением условий Договора о количестве, комплектности, качестве, безопасности и иных требований к Товару, в том числе в случае выявления внешних признаков ненадлежащего качества Товара, препятствующих его дальнейшему использованию (нарушение целостности упаковки, повреждение содержимого и т.д.), препятствующих его приемке. Покупатель устанавливает Поставщику срок для устранения выявленных недостатков, составляет Акт об установленном расхождении по количеству и качеству при приемке товарно-материальных ценностей по форме ТОРГ-2 и направляет его Поставщику, а также инициирует применение штрафных санкций, установленных Договором, к Поставщику;</w:t>
      </w:r>
    </w:p>
    <w:p w14:paraId="494C4BC0" w14:textId="77777777" w:rsidR="00734802" w:rsidRDefault="006F5D79">
      <w:pPr>
        <w:pStyle w:val="LBGovstyle3"/>
        <w:rPr>
          <w:lang w:val="ru-RU"/>
        </w:rPr>
      </w:pPr>
      <w:r>
        <w:rPr>
          <w:lang w:val="ru-RU"/>
        </w:rPr>
        <w:lastRenderedPageBreak/>
        <w:t xml:space="preserve">Товар соответствует условиям Договора, но поставлен с нарушением сроков, установленных Договором. В этом случае Товар подлежит приемке с одновременным применением к Поставщику неустойки, предусмотренной Договором; </w:t>
      </w:r>
    </w:p>
    <w:p w14:paraId="0F02D5FA" w14:textId="77777777" w:rsidR="00734802" w:rsidRDefault="006F5D79">
      <w:pPr>
        <w:pStyle w:val="LBGovstyle3"/>
        <w:rPr>
          <w:lang w:val="ru-RU"/>
        </w:rPr>
      </w:pPr>
      <w:r>
        <w:rPr>
          <w:lang w:val="ru-RU"/>
        </w:rPr>
        <w:t>Товар не поставлен Поставщиком или поставлен с существенным нарушением условий Договора, которое влечет для Покупателя такой ущерб, что он в значительной степени лишается того, на что вправе был рассчитывать при заключении Договора. В указанном случае Товар не подлежит приемке Покупателем. Покупатель направляет Поставщику мотивированный отказ от подписания товарной накладной по форме ТОРГ-12/УПД;</w:t>
      </w:r>
    </w:p>
    <w:p w14:paraId="7AD78766" w14:textId="77777777" w:rsidR="00734802" w:rsidRDefault="006F5D79">
      <w:pPr>
        <w:pStyle w:val="LBGovstyle3"/>
        <w:rPr>
          <w:lang w:val="ru-RU"/>
        </w:rPr>
      </w:pPr>
      <w:r>
        <w:rPr>
          <w:lang w:val="ru-RU"/>
        </w:rPr>
        <w:t>Поставщик не предоставил полный комплект надлежащим образом оформленных документов, указанных в п. 1.2 Договора. До момента предоставления указанных документов в полном объеме Товар считается непоставленным. Покупатель устанавливает Поставщику срок для устранения допущенных нарушений, а также инициирует применение неустойки, установленной Договором, к Поставщику.</w:t>
      </w:r>
    </w:p>
    <w:p w14:paraId="39723B02" w14:textId="77777777" w:rsidR="00734802" w:rsidRDefault="006F5D79">
      <w:pPr>
        <w:pStyle w:val="LBGovstyle2"/>
        <w:rPr>
          <w:lang w:val="ru-RU"/>
        </w:rPr>
      </w:pPr>
      <w:r>
        <w:rPr>
          <w:lang w:val="ru-RU"/>
        </w:rPr>
        <w:t>После устранения Поставщиком недостатков приемка Товара осуществляется в порядке, предусмотренном настоящим разделом Договора.</w:t>
      </w:r>
    </w:p>
    <w:p w14:paraId="6E4E8561" w14:textId="77777777" w:rsidR="00734802" w:rsidRDefault="006F5D79">
      <w:pPr>
        <w:pStyle w:val="LBGovstyle2"/>
        <w:rPr>
          <w:lang w:val="ru-RU"/>
        </w:rPr>
      </w:pPr>
      <w:r>
        <w:rPr>
          <w:lang w:val="ru-RU"/>
        </w:rPr>
        <w:t>Если Товар соответствует условиям Договора, Покупатель подписывает товарную накладную по форме ТОРГ-12/УПД в двух экземплярах (если иное не установлено законодательством РФ или Договором), по одному для каждой из Сторон в срок, установленный пунктом 1.8 Договора.</w:t>
      </w:r>
    </w:p>
    <w:p w14:paraId="555FC948" w14:textId="77777777" w:rsidR="00734802" w:rsidRDefault="006F5D79">
      <w:pPr>
        <w:pStyle w:val="LBGovstyle2"/>
        <w:rPr>
          <w:lang w:val="ru-RU"/>
        </w:rPr>
      </w:pPr>
      <w:r>
        <w:rPr>
          <w:lang w:val="ru-RU"/>
        </w:rPr>
        <w:t>Товар считается поставленным и принятым, если он не был в употреблении, является исправным, поставлен в количестве и комплектности, соответствует условиям Договора, а также принят Покупателем по товарной накладной по форме ТОРГ-12/УПД без замечаний. Стороны соглашаются, что датой поставки считается дата подписания обеими Сторонами товарной накладной по форме ТОРГ-12/УПД.</w:t>
      </w:r>
    </w:p>
    <w:p w14:paraId="56B9B07D" w14:textId="77777777" w:rsidR="00734802" w:rsidRDefault="006F5D79">
      <w:pPr>
        <w:pStyle w:val="LBGovstyle2"/>
      </w:pPr>
      <w:r>
        <w:rPr>
          <w:lang w:val="ru-RU"/>
        </w:rPr>
        <w:t xml:space="preserve">Во всех случаях, влекущих возврат Товара Поставщику, Покупатель обязан обеспечить сохранность этого Товара до момента фактического его возврата. Возврат (замена) Товара осуществляется силами и за счет средств Поставщика. Расходы, понесенные Покупателем в связи с принятием Товара на ответственное хранение и (или) его возвратом (заменой), подлежат возмещению </w:t>
      </w:r>
      <w:r>
        <w:t>Поставщиком.</w:t>
      </w:r>
    </w:p>
    <w:p w14:paraId="2CB48361" w14:textId="77777777" w:rsidR="00734802" w:rsidRDefault="006F5D79">
      <w:pPr>
        <w:pStyle w:val="LBGovstyle2"/>
        <w:rPr>
          <w:lang w:val="ru-RU"/>
        </w:rPr>
      </w:pPr>
      <w:r>
        <w:rPr>
          <w:lang w:val="ru-RU"/>
        </w:rPr>
        <w:t>Право собственности и риск случайной гибели или порчи Товара переходит от Поставщика к Покупателю с момента приемки Товара Покупателем и подписания Сторонами товарной накладной ТОРГ-12/УПД без замечаний.</w:t>
      </w:r>
    </w:p>
    <w:p w14:paraId="2420DD28" w14:textId="77777777" w:rsidR="00734802" w:rsidRDefault="006F5D79">
      <w:pPr>
        <w:pStyle w:val="LBGovstyle2"/>
        <w:rPr>
          <w:lang w:val="ru-RU"/>
        </w:rPr>
      </w:pPr>
      <w:r>
        <w:rPr>
          <w:lang w:val="ru-RU"/>
        </w:rPr>
        <w:t>В случае подтверждения несоответствия качества Товара условиям настоящего Договора и при наличии у Сторон разногласий о дальнейшей судьбе Товара, Поставщик обязан распорядиться Товаром по своему усмотрению в течение 5</w:t>
      </w:r>
      <w:r>
        <w:t> </w:t>
      </w:r>
      <w:r>
        <w:rPr>
          <w:lang w:val="ru-RU"/>
        </w:rPr>
        <w:t>(Пяти) календарных дней с момента выставления Покупателем претензии, при этом все издержки и убытки, понесённые Покупателем, возмещаются Поставщиком. При невыполнении Поставщиком настоящего пункта Покупатель имеет право по истечении вышеуказанного срока реализовать Товар, принятый на ответственное хранение, с отнесением всех расходов, включая расходы по его реализации, и убытков, понесенных Покупателем, на Поставщика.</w:t>
      </w:r>
    </w:p>
    <w:p w14:paraId="1BD114DC" w14:textId="77777777" w:rsidR="00734802" w:rsidRDefault="006F5D79">
      <w:pPr>
        <w:pStyle w:val="LBGovstyle2"/>
        <w:rPr>
          <w:lang w:val="ru-RU"/>
        </w:rPr>
      </w:pPr>
      <w:r>
        <w:rPr>
          <w:lang w:val="ru-RU"/>
        </w:rPr>
        <w:t>В случае досрочной поставки Товара по Договору Покупатель вправе принять поставленный Товар в соответствии с настоящим разделом Договора.</w:t>
      </w:r>
    </w:p>
    <w:p w14:paraId="3F1A00C8" w14:textId="77777777" w:rsidR="00734802" w:rsidRDefault="006F5D79">
      <w:pPr>
        <w:pStyle w:val="LBGovstyle1"/>
      </w:pPr>
      <w:r>
        <w:t>Права и обязанности Сторон</w:t>
      </w:r>
    </w:p>
    <w:p w14:paraId="639CCFB9" w14:textId="77777777" w:rsidR="00734802" w:rsidRDefault="006F5D79">
      <w:pPr>
        <w:pStyle w:val="LBGovstyle2"/>
      </w:pPr>
      <w:r>
        <w:t>Поставщик обязан:</w:t>
      </w:r>
    </w:p>
    <w:p w14:paraId="11D9C899" w14:textId="77777777" w:rsidR="00734802" w:rsidRDefault="006F5D79">
      <w:pPr>
        <w:pStyle w:val="LBGovstyle3"/>
        <w:rPr>
          <w:lang w:val="ru-RU"/>
        </w:rPr>
      </w:pPr>
      <w:r>
        <w:rPr>
          <w:lang w:val="ru-RU"/>
        </w:rPr>
        <w:t>поставить Товар в порядке, количестве, в срок и на условиях, предусмотренных Договором;</w:t>
      </w:r>
    </w:p>
    <w:p w14:paraId="6AF147A2" w14:textId="77777777" w:rsidR="00734802" w:rsidRDefault="006F5D79">
      <w:pPr>
        <w:pStyle w:val="LBGovstyle3"/>
        <w:rPr>
          <w:lang w:val="ru-RU"/>
        </w:rPr>
      </w:pPr>
      <w:r>
        <w:rPr>
          <w:lang w:val="ru-RU"/>
        </w:rPr>
        <w:t xml:space="preserve">обеспечить соответствие поставляемого Товара требованиям качества, безопасности жизни и здоровья, а также иным требованиям безопасности (санитарным нормам и правилам, государственным стандартам), сертификации, лицензирования, </w:t>
      </w:r>
      <w:r>
        <w:rPr>
          <w:lang w:val="ru-RU"/>
        </w:rPr>
        <w:lastRenderedPageBreak/>
        <w:t>установленным Договором, законодательством Российской Федерации и иными обязательными для применения документами;</w:t>
      </w:r>
    </w:p>
    <w:p w14:paraId="4555F894" w14:textId="77777777" w:rsidR="00734802" w:rsidRDefault="006F5D79">
      <w:pPr>
        <w:pStyle w:val="LBGovstyle3"/>
        <w:rPr>
          <w:lang w:val="ru-RU"/>
        </w:rPr>
      </w:pPr>
      <w:r>
        <w:rPr>
          <w:lang w:val="ru-RU"/>
        </w:rPr>
        <w:t>обеспечить за свой счет устранение выявленных недостатков Товара или осуществить его соответствующую замену в порядке и на условиях, предусмотренных настоящим Договором;</w:t>
      </w:r>
    </w:p>
    <w:p w14:paraId="0E2E20CF" w14:textId="77777777" w:rsidR="00734802" w:rsidRDefault="006F5D79">
      <w:pPr>
        <w:pStyle w:val="LBGovstyle3"/>
        <w:rPr>
          <w:lang w:val="ru-RU"/>
        </w:rPr>
      </w:pPr>
      <w:r>
        <w:rPr>
          <w:lang w:val="ru-RU"/>
        </w:rPr>
        <w:t>предоставлять Покупателю по его требованию документы, относящиеся к предмету настоящего Договора, а также своевременно предоставлять Покупателю достоверную информацию о ходе исполнения своих обязательств, в том числе о сложностях, возникающих при исполнении Договора;</w:t>
      </w:r>
    </w:p>
    <w:p w14:paraId="1AAD4CEA" w14:textId="77777777" w:rsidR="00734802" w:rsidRDefault="006F5D79">
      <w:pPr>
        <w:pStyle w:val="LBGovstyle3"/>
        <w:rPr>
          <w:lang w:val="ru-RU"/>
        </w:rPr>
      </w:pPr>
      <w:r>
        <w:rPr>
          <w:lang w:val="ru-RU"/>
        </w:rPr>
        <w:t>в течение 2 (двух) рабочих дней с даты подписания Договора назначить представителя, ответственного за взаимодействие с Покупателем в рамках Договора, и сообщить его контактные данные на авторизированный адрес электронной почты Покупателя;</w:t>
      </w:r>
    </w:p>
    <w:p w14:paraId="056C6AD4" w14:textId="77777777" w:rsidR="00734802" w:rsidRDefault="006F5D79">
      <w:pPr>
        <w:pStyle w:val="LBGovstyle3"/>
        <w:rPr>
          <w:lang w:val="ru-RU"/>
        </w:rPr>
      </w:pPr>
      <w:r>
        <w:rPr>
          <w:lang w:val="ru-RU"/>
        </w:rPr>
        <w:t>известить Покупателя о дате и времени доставки Товара в соответствии с пунктами 4.3 Договора;</w:t>
      </w:r>
    </w:p>
    <w:p w14:paraId="2B4AF4E0" w14:textId="77777777" w:rsidR="00734802" w:rsidRDefault="006F5D79">
      <w:pPr>
        <w:pStyle w:val="LBGovstyle3"/>
        <w:rPr>
          <w:lang w:val="ru-RU"/>
        </w:rPr>
      </w:pPr>
      <w:r>
        <w:rPr>
          <w:lang w:val="ru-RU"/>
        </w:rPr>
        <w:t>обеспечить явку своего представителя при приемке Товара. Поставщик, не направивший своего представителя, лишается возможности ссылаться на нарушение Покупателем правил приемки Товара;</w:t>
      </w:r>
    </w:p>
    <w:p w14:paraId="75A0EF24" w14:textId="77777777" w:rsidR="00734802" w:rsidRDefault="006F5D79">
      <w:pPr>
        <w:pStyle w:val="LBGovstyle3"/>
        <w:rPr>
          <w:lang w:val="ru-RU"/>
        </w:rPr>
      </w:pPr>
      <w:r>
        <w:rPr>
          <w:lang w:val="ru-RU"/>
        </w:rPr>
        <w:t>незамедлительно предоставлять Покупателю информацию о смене режима налогообложения или об освобождении от обязанностей налогоплательщика НДС. Убытки, которые Покупатель понесет из-за отсутствия или несвоевременного представления информации о смене режима налогообложения, Поставщик обязан компенсировать в течение 10 (десяти) рабочих дней с даты получения соответствующего письменного требования Покупателя;</w:t>
      </w:r>
    </w:p>
    <w:p w14:paraId="3A033A01" w14:textId="77777777" w:rsidR="00734802" w:rsidRDefault="006F5D79">
      <w:pPr>
        <w:pStyle w:val="LBGovstyle3"/>
        <w:rPr>
          <w:lang w:val="ru-RU"/>
        </w:rPr>
      </w:pPr>
      <w:r>
        <w:rPr>
          <w:lang w:val="ru-RU"/>
        </w:rPr>
        <w:t>не передавать оригиналы или копии документов, полученных</w:t>
      </w:r>
      <w:r>
        <w:rPr>
          <w:lang w:val="ru-RU"/>
        </w:rPr>
        <w:br/>
        <w:t>от Покупателя по Договору, третьим лицам без предварительного получения письменного согласия Покупателя. Для целей Договора под третьими лицами понимаются любые физические или юридические лица, за исключением Покупателя и работников Покупателя, Поставщика и работников Поставщика;</w:t>
      </w:r>
    </w:p>
    <w:p w14:paraId="28D51101" w14:textId="77777777" w:rsidR="00734802" w:rsidRDefault="006F5D79">
      <w:pPr>
        <w:pStyle w:val="LBGovstyle3"/>
        <w:rPr>
          <w:lang w:val="ru-RU"/>
        </w:rPr>
      </w:pPr>
      <w:r>
        <w:rPr>
          <w:lang w:val="ru-RU"/>
        </w:rPr>
        <w:t>обеспечить сохранность конфиденциальной информации Покупателя, полученной в ходе исполнения Договора, и не разглашать данную информацию без письменного согласия Покупателя независимо от продолжения или прекращения правоотношений с Покупателем без ограничения сроков действия данной обязанности;</w:t>
      </w:r>
    </w:p>
    <w:p w14:paraId="10FA28A3" w14:textId="77777777" w:rsidR="00734802" w:rsidRDefault="006F5D79">
      <w:pPr>
        <w:pStyle w:val="LBGovstyle3"/>
        <w:rPr>
          <w:lang w:val="ru-RU"/>
        </w:rPr>
      </w:pPr>
      <w:r>
        <w:rPr>
          <w:lang w:val="ru-RU"/>
        </w:rPr>
        <w:fldChar w:fldCharType="begin" w:fldLock="1"/>
      </w:r>
      <w:r>
        <w:rPr>
          <w:lang w:val="ru-RU"/>
        </w:rPr>
        <w:instrText>LBVARIABLE \id "2" \displaced</w:instrText>
      </w:r>
      <w:r>
        <w:rPr>
          <w:lang w:val="ru-RU"/>
        </w:rPr>
        <w:fldChar w:fldCharType="separate"/>
      </w:r>
      <w:r>
        <w:rPr>
          <w:lang w:val="ru-RU"/>
        </w:rPr>
        <w:t xml:space="preserve">[Поставщик - иностранное лицо, иностранное юридическое лицо, иностранная организация, не являющаяся юридическим лицом по иностранному праву, в течение 2 (двух) рабочих дней с даты подписания Договора Сторонами обязан предоставить Покупателю документы и сведения, предусмотренные в Приложении № </w:t>
      </w:r>
      <w:r>
        <w:rPr>
          <w:lang w:val="ru-RU"/>
        </w:rPr>
        <w:fldChar w:fldCharType="begin" w:fldLock="1"/>
      </w:r>
      <w:r>
        <w:rPr>
          <w:lang w:val="ru-RU"/>
        </w:rPr>
        <w:instrText>LBVARIABLE \id "368"</w:instrText>
      </w:r>
      <w:r>
        <w:rPr>
          <w:lang w:val="ru-RU"/>
        </w:rPr>
        <w:fldChar w:fldCharType="separate"/>
      </w:r>
      <w:r>
        <w:rPr>
          <w:lang w:val="ru-RU"/>
        </w:rPr>
        <w:t>3</w:t>
      </w:r>
      <w:r>
        <w:rPr>
          <w:lang w:val="ru-RU"/>
        </w:rPr>
        <w:fldChar w:fldCharType="end"/>
      </w:r>
      <w:r>
        <w:rPr>
          <w:lang w:val="ru-RU"/>
        </w:rPr>
        <w:t xml:space="preserve"> к Договору</w:t>
      </w:r>
      <w:r>
        <w:rPr>
          <w:vertAlign w:val="superscript"/>
        </w:rPr>
        <w:footnoteReference w:id="9"/>
      </w:r>
      <w:r>
        <w:rPr>
          <w:lang w:val="ru-RU"/>
        </w:rPr>
        <w:t>];,</w:t>
      </w:r>
      <w:r>
        <w:rPr>
          <w:lang w:val="ru-RU"/>
        </w:rPr>
        <w:fldChar w:fldCharType="end"/>
      </w:r>
    </w:p>
    <w:p w14:paraId="67F59D73" w14:textId="77777777" w:rsidR="00734802" w:rsidRDefault="006F5D79">
      <w:pPr>
        <w:pStyle w:val="LBGovstyle3"/>
        <w:rPr>
          <w:lang w:val="ru-RU"/>
        </w:rPr>
      </w:pPr>
      <w:r>
        <w:rPr>
          <w:lang w:val="ru-RU"/>
        </w:rPr>
        <w:t>в случае, если к Покупателю будут предъявлены претензии со стороны третьих лиц в отношении нарушения последним прав третьих лиц, вызванного действиями или бездействием Поставщика, то Поставщик обязуется выступить на стороне Покупателя во всех возможных судебных или претензионных спорах, а также возместить Покупателю любые убытки, которые возникнут или могут возникнуть в связи с предъявлением к Покупателю указанных требований;</w:t>
      </w:r>
    </w:p>
    <w:p w14:paraId="54A6335F" w14:textId="77777777" w:rsidR="00734802" w:rsidRDefault="006F5D79">
      <w:pPr>
        <w:pStyle w:val="LBGovstyle3"/>
        <w:rPr>
          <w:lang w:val="ru-RU"/>
        </w:rPr>
      </w:pPr>
      <w:r>
        <w:rPr>
          <w:lang w:val="ru-RU"/>
        </w:rPr>
        <w:t>отражать по сделкам в рамках данного Договора корректные данные в книге продаж и представлять в налоговые органы налоговые декларации по НДС за соответствующие периоды;</w:t>
      </w:r>
    </w:p>
    <w:p w14:paraId="070DA140" w14:textId="77777777" w:rsidR="00734802" w:rsidRDefault="006F5D79">
      <w:pPr>
        <w:pStyle w:val="LBGovstyle3"/>
      </w:pPr>
      <w:r>
        <w:rPr>
          <w:lang w:val="ru-RU"/>
        </w:rPr>
        <w:t xml:space="preserve">для подтверждения кода вида продовольственных товаров, и/или кода вида товаров для детей, в соответствии с Общероссийским классификатором продукции (Единой Товарной номенклатурой внешнеэкономической деятельности Таможенного союза), утвержденных Постановлением Правительства РФ от 31.12.2004 № 908, и/или </w:t>
      </w:r>
      <w:r>
        <w:rPr>
          <w:lang w:val="ru-RU"/>
        </w:rPr>
        <w:lastRenderedPageBreak/>
        <w:t xml:space="preserve">периодических печатных изданий, книжной продукции, связанной с образованием, наукой и культурой, в соответствии с перечнем, утвержденным Постановлением Правительства РФ от 23.01.2003 № 41, облагаемых НДС по ставке 10%, предоставить Покупателю </w:t>
      </w:r>
      <w:r>
        <w:t>Декларацию о соответствии (или Сертификат соответствия);</w:t>
      </w:r>
    </w:p>
    <w:p w14:paraId="30EFD0A5" w14:textId="77777777" w:rsidR="00734802" w:rsidRDefault="006F5D79" w:rsidP="00D94321">
      <w:pPr>
        <w:pStyle w:val="BulletListFooterTextnumberedParagraphedeliste1lp1ListParagraphNumBullet1TableNumberParagraphBulletNumberBulletrListParagraph1ListParagraph2ListParagraph21Listeafsnit1PargrafodaLista1B"/>
        <w:numPr>
          <w:ilvl w:val="2"/>
          <w:numId w:val="24"/>
        </w:numPr>
        <w:ind w:firstLine="709"/>
        <w:contextualSpacing/>
        <w:jc w:val="both"/>
      </w:pPr>
      <w:r>
        <w:t>Для подтверждения кода вида медицинских товаров в соответствии с Общероссийским классификатором продукции (Единой Товарной номенклатурой внешнеэкономической деятельности Таможенного союза), утвержденных Постановлением Правительства РФ от 15.09.2008 № 688 «Об утверждении перечней кодов медицинских товаров облагаемых НДС по ставке 10%», и для подтверждения кода вида медицинских товаров утвержденных Постановлением Правительства РФ от 30.09.2015 № 1042 «О перечне медицинских товаров, реализация которых на территории РФ не подлежит обложению НДС», предоставить Покупателю Декларацию о соответствии (или Сертификат соответствия);</w:t>
      </w:r>
    </w:p>
    <w:p w14:paraId="7B240CD9" w14:textId="77777777" w:rsidR="00734802" w:rsidRDefault="006F5D79" w:rsidP="00D94321">
      <w:pPr>
        <w:pStyle w:val="BulletListFooterTextnumberedParagraphedeliste1lp1ListParagraphNumBullet1TableNumberParagraphBulletNumberBulletrListParagraph1ListParagraph2ListParagraph21Listeafsnit1PargrafodaLista1B"/>
        <w:numPr>
          <w:ilvl w:val="2"/>
          <w:numId w:val="24"/>
        </w:numPr>
        <w:ind w:firstLine="709"/>
        <w:contextualSpacing/>
        <w:jc w:val="both"/>
      </w:pPr>
      <w:r>
        <w:t xml:space="preserve">в случае привлечения к исполнению Договора соисполнителей (третьих лиц), если такое привлечение допускается Договором, соблюдать должную осмотрительность, а также: </w:t>
      </w:r>
    </w:p>
    <w:p w14:paraId="310DE8E7" w14:textId="77777777" w:rsidR="00734802" w:rsidRDefault="006F5D79" w:rsidP="00D94321">
      <w:pPr>
        <w:pStyle w:val="BulletListFooterTextnumberedParagraphedeliste1lp1ListParagraphNumBullet1TableNumberParagraphBulletNumberBulletrListParagraph1ListParagraph2ListParagraph21Listeafsnit1PargrafodaLista1B"/>
        <w:numPr>
          <w:ilvl w:val="3"/>
          <w:numId w:val="24"/>
        </w:numPr>
        <w:ind w:firstLine="684"/>
        <w:contextualSpacing/>
        <w:jc w:val="both"/>
      </w:pPr>
      <w:r>
        <w:t xml:space="preserve">уведомлять Покупателя о привлечении таких третьих лиц путем направления Поставщику списка лиц, которые Поставщик планирует привлечь в качестве соисполнителей в течение 20 (двадцати) рабочих дней после даты заключения Договора, а в случае, если в течение срока действия Договора у Поставщика дополнительно возникнет потребность в привлечении третьих лиц в качестве соисполнителей – в срок до 10 (десяти) рабочих дней до даты заключения соответствующего договора (договоров) с такими лицами; </w:t>
      </w:r>
    </w:p>
    <w:p w14:paraId="7DACBA5C" w14:textId="77777777" w:rsidR="00734802" w:rsidRDefault="006F5D79" w:rsidP="00D94321">
      <w:pPr>
        <w:pStyle w:val="BulletListFooterTextnumberedParagraphedeliste1lp1ListParagraphNumBullet1TableNumberParagraphBulletNumberBulletrListParagraph1ListParagraph2ListParagraph21Listeafsnit1PargrafodaLista1B"/>
        <w:numPr>
          <w:ilvl w:val="3"/>
          <w:numId w:val="24"/>
        </w:numPr>
        <w:ind w:firstLine="709"/>
        <w:contextualSpacing/>
        <w:jc w:val="both"/>
      </w:pPr>
      <w:r>
        <w:t>нести полную ответственность за действия привлечённых Поставщиком соисполнителей как за собственные действия;</w:t>
      </w:r>
    </w:p>
    <w:p w14:paraId="66765075" w14:textId="77777777" w:rsidR="00734802" w:rsidRDefault="006F5D79" w:rsidP="00D94321">
      <w:pPr>
        <w:pStyle w:val="BulletListFooterTextnumberedParagraphedeliste1lp1ListParagraphNumBullet1TableNumberParagraphBulletNumberBulletrListParagraph1ListParagraph2ListParagraph21Listeafsnit1PargrafodaLista1B"/>
        <w:numPr>
          <w:ilvl w:val="3"/>
          <w:numId w:val="24"/>
        </w:numPr>
        <w:ind w:firstLine="709"/>
        <w:contextualSpacing/>
        <w:jc w:val="both"/>
      </w:pPr>
      <w:r>
        <w:t>предоставить Покупателю информацию о заключенных с соисполнителями договорах и их условиях в течение 1 (одного) рабочего дня со дня заключения такого договора;</w:t>
      </w:r>
    </w:p>
    <w:p w14:paraId="63F98E37" w14:textId="77777777" w:rsidR="00734802" w:rsidRDefault="006F5D79" w:rsidP="00D94321">
      <w:pPr>
        <w:pStyle w:val="BulletListFooterTextnumberedParagraphedeliste1lp1ListParagraphNumBullet1TableNumberParagraphBulletNumberBulletrListParagraph1ListParagraph2ListParagraph21Listeafsnit1PargrafodaLista1B"/>
        <w:numPr>
          <w:ilvl w:val="3"/>
          <w:numId w:val="24"/>
        </w:numPr>
        <w:ind w:firstLine="709"/>
        <w:contextualSpacing/>
        <w:jc w:val="both"/>
      </w:pPr>
      <w:r>
        <w:t>обеспечить соблюдение соисполнителями (третьими лицами) положений Федерального закона от 27 июля 2006 года № 152-ФЗ «О персональных данных»;</w:t>
      </w:r>
    </w:p>
    <w:p w14:paraId="77D1BB87" w14:textId="77777777" w:rsidR="00734802" w:rsidRDefault="006F5D79" w:rsidP="00D94321">
      <w:pPr>
        <w:pStyle w:val="BulletListFooterTextnumberedParagraphedeliste1lp1ListParagraphNumBullet1TableNumberParagraphBulletNumberBulletrListParagraph1ListParagraph2ListParagraph21Listeafsnit1PargrafodaLista1B"/>
        <w:numPr>
          <w:ilvl w:val="2"/>
          <w:numId w:val="24"/>
        </w:numPr>
        <w:ind w:firstLine="709"/>
        <w:contextualSpacing/>
        <w:jc w:val="both"/>
      </w:pPr>
      <w:r>
        <w:t xml:space="preserve">соблюдать требования законодательства РФ в отношении товаров, подлежащих прослеживаемости (если такие товары поставляются по Договору), а также заключить с Покупателем соглашение о применении </w:t>
      </w:r>
      <w:r>
        <w:rPr>
          <w:color w:val="000000"/>
        </w:rPr>
        <w:t>электронного документооборота на условиях и по форме, предложенной Покупателем</w:t>
      </w:r>
      <w:r>
        <w:t>;</w:t>
      </w:r>
    </w:p>
    <w:p w14:paraId="44142B4B" w14:textId="77777777" w:rsidR="00734802" w:rsidRDefault="006F5D79">
      <w:pPr>
        <w:pStyle w:val="LBGovstyle3"/>
        <w:rPr>
          <w:lang w:val="ru-RU"/>
        </w:rPr>
      </w:pPr>
      <w:r>
        <w:rPr>
          <w:lang w:val="ru-RU"/>
        </w:rPr>
        <w:t>выполнять иные обязанности, предусмотренные Договором.</w:t>
      </w:r>
    </w:p>
    <w:p w14:paraId="54CDC2D2" w14:textId="77777777" w:rsidR="00734802" w:rsidRDefault="006F5D79">
      <w:pPr>
        <w:pStyle w:val="LBGovstyle2"/>
      </w:pPr>
      <w:r>
        <w:t>Поставщик вправе:</w:t>
      </w:r>
    </w:p>
    <w:p w14:paraId="74B7E5AD" w14:textId="77777777" w:rsidR="00734802" w:rsidRDefault="006F5D79">
      <w:pPr>
        <w:pStyle w:val="LBGovstyle3"/>
        <w:rPr>
          <w:lang w:val="ru-RU"/>
        </w:rPr>
      </w:pPr>
      <w:r>
        <w:rPr>
          <w:lang w:val="ru-RU"/>
        </w:rPr>
        <w:t>требовать от Покупателя произвести приемку Товара в порядке и в сроки, предусмотренные Договором;</w:t>
      </w:r>
    </w:p>
    <w:p w14:paraId="4DF3138F" w14:textId="77777777" w:rsidR="00734802" w:rsidRDefault="006F5D79">
      <w:pPr>
        <w:pStyle w:val="LBGovstyle3"/>
        <w:rPr>
          <w:lang w:val="ru-RU"/>
        </w:rPr>
      </w:pPr>
      <w:r>
        <w:rPr>
          <w:lang w:val="ru-RU"/>
        </w:rPr>
        <w:t>требовать своевременной оплаты на условиях, установленных Договором, надлежащим образом поставленного и принятого Покупателем Товара;</w:t>
      </w:r>
    </w:p>
    <w:p w14:paraId="01423C94" w14:textId="77777777" w:rsidR="00734802" w:rsidRDefault="006F5D79">
      <w:pPr>
        <w:pStyle w:val="LBGovstyle3"/>
        <w:rPr>
          <w:lang w:val="ru-RU"/>
        </w:rPr>
      </w:pPr>
      <w:r>
        <w:rPr>
          <w:lang w:val="ru-RU"/>
        </w:rPr>
        <w:t>требовать возмещения убытков, уплаты неустоек (штрафов, пеней) в соответствии с Договором;</w:t>
      </w:r>
    </w:p>
    <w:p w14:paraId="651AB542" w14:textId="77777777" w:rsidR="00734802" w:rsidRDefault="006F5D79">
      <w:pPr>
        <w:pStyle w:val="LBGovstyle3"/>
        <w:rPr>
          <w:lang w:val="ru-RU"/>
        </w:rPr>
      </w:pPr>
      <w:r>
        <w:rPr>
          <w:lang w:val="ru-RU"/>
        </w:rPr>
        <w:t>осуществлять иные права, предусмотренные настоящим Договором.</w:t>
      </w:r>
    </w:p>
    <w:p w14:paraId="4CA8875C" w14:textId="77777777" w:rsidR="00734802" w:rsidRDefault="006F5D79">
      <w:pPr>
        <w:pStyle w:val="LBGovstyle2"/>
      </w:pPr>
      <w:r>
        <w:t>Покупатель обязуется:</w:t>
      </w:r>
    </w:p>
    <w:p w14:paraId="785DA651" w14:textId="77777777" w:rsidR="00734802" w:rsidRDefault="006F5D79">
      <w:pPr>
        <w:pStyle w:val="LBGovstyle3"/>
        <w:rPr>
          <w:lang w:val="ru-RU"/>
        </w:rPr>
      </w:pPr>
      <w:r>
        <w:rPr>
          <w:lang w:val="ru-RU"/>
        </w:rPr>
        <w:t>обеспечить своевременную приемку и оплату поставленного Товара надлежащего качества в порядке и сроки, предусмотренные Договором;</w:t>
      </w:r>
    </w:p>
    <w:p w14:paraId="3BC25FB9" w14:textId="77777777" w:rsidR="00734802" w:rsidRDefault="006F5D79">
      <w:pPr>
        <w:pStyle w:val="LBGovstyle3"/>
        <w:rPr>
          <w:lang w:val="ru-RU"/>
        </w:rPr>
      </w:pPr>
      <w:r>
        <w:rPr>
          <w:lang w:val="ru-RU"/>
        </w:rPr>
        <w:t>обеспечить сохранность конфиденциальной информации Поставщика, ставшей известной Покупателю в ходе исполнения Договора;</w:t>
      </w:r>
    </w:p>
    <w:p w14:paraId="2ADEFE12" w14:textId="77777777" w:rsidR="00734802" w:rsidRDefault="006F5D79">
      <w:pPr>
        <w:pStyle w:val="LBGovstyle3"/>
        <w:rPr>
          <w:lang w:val="ru-RU"/>
        </w:rPr>
      </w:pPr>
      <w:r>
        <w:rPr>
          <w:lang w:val="ru-RU"/>
        </w:rPr>
        <w:t>выполнять иные обязанности, предусмотренные Договором.</w:t>
      </w:r>
    </w:p>
    <w:p w14:paraId="47C5C56A" w14:textId="77777777" w:rsidR="00734802" w:rsidRDefault="006F5D79">
      <w:pPr>
        <w:pStyle w:val="LBGovstyle2"/>
      </w:pPr>
      <w:r>
        <w:lastRenderedPageBreak/>
        <w:t>Покупатель вправе:</w:t>
      </w:r>
    </w:p>
    <w:p w14:paraId="09335B4A" w14:textId="77777777" w:rsidR="00734802" w:rsidRDefault="006F5D79">
      <w:pPr>
        <w:pStyle w:val="LBGovstyle3"/>
        <w:rPr>
          <w:lang w:val="ru-RU"/>
        </w:rPr>
      </w:pPr>
      <w:r>
        <w:rPr>
          <w:lang w:val="ru-RU"/>
        </w:rPr>
        <w:t>требовать от Поставщика надлежащего исполнения обязательств, установленных Договором;</w:t>
      </w:r>
    </w:p>
    <w:p w14:paraId="1241C8F4" w14:textId="77777777" w:rsidR="00734802" w:rsidRDefault="006F5D79">
      <w:pPr>
        <w:pStyle w:val="LBGovstyle3"/>
        <w:rPr>
          <w:lang w:val="ru-RU"/>
        </w:rPr>
      </w:pPr>
      <w:r>
        <w:rPr>
          <w:lang w:val="ru-RU"/>
        </w:rPr>
        <w:t xml:space="preserve">требовать от Поставщика своевременного устранения недостатков Товара в соответствии с разделами </w:t>
      </w:r>
      <w:r>
        <w:rPr>
          <w:lang w:val="ru-RU"/>
        </w:rPr>
        <w:fldChar w:fldCharType="begin"/>
      </w:r>
      <w:r>
        <w:rPr>
          <w:lang w:val="ru-RU"/>
        </w:rPr>
        <w:instrText>REF "_Ref530000777" \r \h</w:instrText>
      </w:r>
      <w:r>
        <w:rPr>
          <w:lang w:val="ru-RU"/>
        </w:rPr>
      </w:r>
      <w:r>
        <w:rPr>
          <w:lang w:val="ru-RU"/>
        </w:rPr>
        <w:fldChar w:fldCharType="separate"/>
      </w:r>
      <w:r>
        <w:rPr>
          <w:lang w:val="ru-RU"/>
        </w:rPr>
        <w:t>4</w:t>
      </w:r>
      <w:r>
        <w:rPr>
          <w:lang w:val="ru-RU"/>
        </w:rPr>
        <w:fldChar w:fldCharType="end"/>
      </w:r>
      <w:r>
        <w:rPr>
          <w:lang w:val="ru-RU"/>
        </w:rPr>
        <w:t xml:space="preserve"> и </w:t>
      </w:r>
      <w:r>
        <w:rPr>
          <w:lang w:val="ru-RU"/>
        </w:rPr>
        <w:fldChar w:fldCharType="begin"/>
      </w:r>
      <w:r>
        <w:rPr>
          <w:lang w:val="ru-RU"/>
        </w:rPr>
        <w:instrText>REF "_Ref530000784" \r \h</w:instrText>
      </w:r>
      <w:r>
        <w:rPr>
          <w:lang w:val="ru-RU"/>
        </w:rPr>
      </w:r>
      <w:r>
        <w:rPr>
          <w:lang w:val="ru-RU"/>
        </w:rPr>
        <w:fldChar w:fldCharType="separate"/>
      </w:r>
      <w:r>
        <w:rPr>
          <w:lang w:val="ru-RU"/>
        </w:rPr>
        <w:t>6</w:t>
      </w:r>
      <w:r>
        <w:rPr>
          <w:lang w:val="ru-RU"/>
        </w:rPr>
        <w:fldChar w:fldCharType="end"/>
      </w:r>
      <w:r>
        <w:rPr>
          <w:lang w:val="ru-RU"/>
        </w:rPr>
        <w:t xml:space="preserve"> Договора;</w:t>
      </w:r>
    </w:p>
    <w:p w14:paraId="00C6EC6C" w14:textId="77777777" w:rsidR="00734802" w:rsidRDefault="006F5D79">
      <w:pPr>
        <w:pStyle w:val="LBGovstyle3"/>
        <w:rPr>
          <w:lang w:val="ru-RU"/>
        </w:rPr>
      </w:pPr>
      <w:r>
        <w:rPr>
          <w:lang w:val="ru-RU"/>
        </w:rPr>
        <w:t>проверять ход и качество выполнения Поставщиком условий настоящего Договора;</w:t>
      </w:r>
    </w:p>
    <w:p w14:paraId="6A688C0D" w14:textId="77777777" w:rsidR="00734802" w:rsidRDefault="006F5D79">
      <w:pPr>
        <w:pStyle w:val="LBGovstyle3"/>
        <w:rPr>
          <w:lang w:val="ru-RU"/>
        </w:rPr>
      </w:pPr>
      <w:r>
        <w:rPr>
          <w:lang w:val="ru-RU"/>
        </w:rPr>
        <w:t xml:space="preserve">осуществлять права, предоставленные Покупателю статьями 475, 519, 520 Гражданского Кодекса Российской Федерации (при этом положения раздела </w:t>
      </w:r>
      <w:r>
        <w:rPr>
          <w:lang w:val="ru-RU"/>
        </w:rPr>
        <w:fldChar w:fldCharType="begin"/>
      </w:r>
      <w:r>
        <w:rPr>
          <w:lang w:val="ru-RU"/>
        </w:rPr>
        <w:instrText>REF "_Ref530000777" \r \h</w:instrText>
      </w:r>
      <w:r>
        <w:rPr>
          <w:lang w:val="ru-RU"/>
        </w:rPr>
      </w:r>
      <w:r>
        <w:rPr>
          <w:lang w:val="ru-RU"/>
        </w:rPr>
        <w:fldChar w:fldCharType="separate"/>
      </w:r>
      <w:r>
        <w:rPr>
          <w:lang w:val="ru-RU"/>
        </w:rPr>
        <w:t>4</w:t>
      </w:r>
      <w:r>
        <w:rPr>
          <w:lang w:val="ru-RU"/>
        </w:rPr>
        <w:fldChar w:fldCharType="end"/>
      </w:r>
      <w:r>
        <w:rPr>
          <w:lang w:val="ru-RU"/>
        </w:rPr>
        <w:t xml:space="preserve"> Договора о порядке приемки и предъявления претензий Поставщику не лишают Покупателя возможности предъявлять к Поставщику требования в соответствии с положениями Гражданского Кодекса Российской Федерации);</w:t>
      </w:r>
    </w:p>
    <w:p w14:paraId="47D1BDFE" w14:textId="77777777" w:rsidR="00734802" w:rsidRDefault="006F5D79">
      <w:pPr>
        <w:pStyle w:val="LBGovstyle3"/>
        <w:rPr>
          <w:lang w:val="ru-RU"/>
        </w:rPr>
      </w:pPr>
      <w:r>
        <w:rPr>
          <w:lang w:val="ru-RU"/>
        </w:rPr>
        <w:t>требовать возмещения убытков, уплаты неустоек (штрафов, пеней) в соответствии с Договором;</w:t>
      </w:r>
    </w:p>
    <w:p w14:paraId="54729476" w14:textId="77777777" w:rsidR="00734802" w:rsidRDefault="006F5D79">
      <w:pPr>
        <w:pStyle w:val="LBGovstyle3"/>
        <w:rPr>
          <w:lang w:val="ru-RU"/>
        </w:rPr>
      </w:pPr>
      <w:r>
        <w:rPr>
          <w:lang w:val="ru-RU"/>
        </w:rPr>
        <w:t>отказаться от приемки и оплаты Товара, не соответствующего условиям Договора;</w:t>
      </w:r>
    </w:p>
    <w:p w14:paraId="4AB64EE1" w14:textId="77777777" w:rsidR="00734802" w:rsidRDefault="006F5D79">
      <w:pPr>
        <w:pStyle w:val="LBGovstyle3"/>
        <w:rPr>
          <w:lang w:val="ru-RU"/>
        </w:rPr>
      </w:pPr>
      <w:r>
        <w:rPr>
          <w:lang w:val="ru-RU"/>
        </w:rPr>
        <w:t>не возвращать Поставщику многооборотную тару или упаковку, стоимость которой включена в цену Товара, и в которой Товар поставляется, а Поставщик не вправе требовать от Покупателя возврата многооборотной тары;</w:t>
      </w:r>
    </w:p>
    <w:p w14:paraId="4EFCE9AD" w14:textId="77777777" w:rsidR="00734802" w:rsidRDefault="006F5D79">
      <w:pPr>
        <w:pStyle w:val="LBGovstyle3"/>
        <w:rPr>
          <w:lang w:val="ru-RU"/>
        </w:rPr>
      </w:pPr>
      <w:r>
        <w:rPr>
          <w:lang w:val="ru-RU"/>
        </w:rPr>
        <w:t>проводить экспертизу и привлекать экспертов, специалистов и иных лиц, обладающих необходимыми знаниями в области сертификации, стандартизации, безопасности, оценки качества и других сферах, для проверки соответствия поставленных Товаров требованиям, установленным Договором;</w:t>
      </w:r>
    </w:p>
    <w:p w14:paraId="579D66D1" w14:textId="77777777" w:rsidR="00734802" w:rsidRDefault="006F5D79">
      <w:pPr>
        <w:pStyle w:val="LBGovstyle3"/>
        <w:rPr>
          <w:lang w:val="ru-RU"/>
        </w:rPr>
      </w:pPr>
      <w:r>
        <w:rPr>
          <w:lang w:val="ru-RU"/>
        </w:rPr>
        <w:t>осуществлять иные права, предусмотренные Договором.</w:t>
      </w:r>
    </w:p>
    <w:p w14:paraId="4C7E3904" w14:textId="77777777" w:rsidR="00734802" w:rsidRDefault="006F5D79">
      <w:pPr>
        <w:pStyle w:val="LBGovstyle1"/>
      </w:pPr>
      <w:bookmarkStart w:id="8" w:name="_Ref530000784"/>
      <w:r>
        <w:t>Качество Товара</w:t>
      </w:r>
      <w:r>
        <w:fldChar w:fldCharType="begin" w:fldLock="1"/>
      </w:r>
      <w:r>
        <w:instrText>LBVARIABLE \id "206"</w:instrText>
      </w:r>
      <w:r>
        <w:fldChar w:fldCharType="separate"/>
      </w:r>
      <w:r>
        <w:t xml:space="preserve"> и гарантийные обязательства</w:t>
      </w:r>
      <w:bookmarkEnd w:id="8"/>
      <w:r>
        <w:fldChar w:fldCharType="end"/>
      </w:r>
    </w:p>
    <w:p w14:paraId="215E272C" w14:textId="77777777" w:rsidR="00734802" w:rsidRDefault="006F5D79">
      <w:pPr>
        <w:pStyle w:val="LBGovstyle2"/>
        <w:rPr>
          <w:lang w:val="ru-RU"/>
        </w:rPr>
      </w:pPr>
      <w:r>
        <w:rPr>
          <w:lang w:val="ru-RU"/>
        </w:rPr>
        <w:t>Поставляемый Товар должен соответствовать требованиям к безопасности, качеству, техническим характеристикам, функциональным характеристикам (потребительским свойствам) Товара, предусмотренным техническими регламентами в соответствии с законодательством Российской Федерации о техническом регулировании, документами, разрабатываемыми и применяемыми в национальной системе стандартизации, принятыми в соответствии с законодательством Российской Федерации о стандартизации, иным требованиям, связанным с определением соответствия Товара потребностям Покупателя, требованиям стандартов, технических условий или иных нормативных документов, которым должны соответствовать Товары</w:t>
      </w:r>
      <w:r>
        <w:rPr>
          <w:lang w:val="ru-RU"/>
        </w:rPr>
        <w:fldChar w:fldCharType="begin" w:fldLock="1"/>
      </w:r>
      <w:r>
        <w:rPr>
          <w:lang w:val="ru-RU"/>
        </w:rPr>
        <w:instrText>LBVARIABLE \id "512"</w:instrText>
      </w:r>
      <w:r>
        <w:rPr>
          <w:lang w:val="ru-RU"/>
        </w:rPr>
        <w:fldChar w:fldCharType="separate"/>
      </w:r>
      <w:r>
        <w:rPr>
          <w:lang w:val="ru-RU"/>
        </w:rPr>
        <w:t xml:space="preserve">, а также требованиям документов, прямо указанных </w:t>
      </w:r>
      <w:r>
        <w:rPr>
          <w:lang w:val="ru-RU"/>
        </w:rPr>
        <w:fldChar w:fldCharType="begin" w:fldLock="1"/>
      </w:r>
      <w:r>
        <w:rPr>
          <w:lang w:val="ru-RU"/>
        </w:rPr>
        <w:instrText>LBVARIABLE \id "167"</w:instrText>
      </w:r>
      <w:r>
        <w:rPr>
          <w:lang w:val="ru-RU"/>
        </w:rPr>
        <w:fldChar w:fldCharType="separate"/>
      </w:r>
      <w:r>
        <w:rPr>
          <w:lang w:val="ru-RU"/>
        </w:rPr>
        <w:t>в Техническом задании</w:t>
      </w:r>
      <w:r>
        <w:rPr>
          <w:lang w:val="ru-RU"/>
        </w:rPr>
        <w:fldChar w:fldCharType="end"/>
      </w:r>
      <w:r>
        <w:rPr>
          <w:lang w:val="ru-RU"/>
        </w:rPr>
        <w:fldChar w:fldCharType="end"/>
      </w:r>
    </w:p>
    <w:p w14:paraId="341178DC" w14:textId="77777777" w:rsidR="00734802" w:rsidRDefault="006F5D79">
      <w:pPr>
        <w:pStyle w:val="LBGovstyle2"/>
        <w:rPr>
          <w:lang w:val="ru-RU"/>
        </w:rPr>
      </w:pPr>
      <w:r>
        <w:rPr>
          <w:lang w:val="ru-RU"/>
        </w:rPr>
        <w:fldChar w:fldCharType="begin" w:fldLock="1"/>
      </w:r>
      <w:r>
        <w:rPr>
          <w:lang w:val="ru-RU"/>
        </w:rPr>
        <w:instrText>LBVARIABLE \id "206" \displaced</w:instrText>
      </w:r>
      <w:r>
        <w:rPr>
          <w:lang w:val="ru-RU"/>
        </w:rPr>
        <w:fldChar w:fldCharType="separate"/>
      </w:r>
      <w:r>
        <w:rPr>
          <w:lang w:val="ru-RU"/>
        </w:rPr>
        <w:t xml:space="preserve">Гарантийный срок Товара, установленный Поставщиком, указан в пункте 1.10 Договора и исчисляется с даты подписания Сторонами товарной накладной по форме ТОРГ-12/УПД. </w:t>
      </w:r>
    </w:p>
    <w:p w14:paraId="1D565A67" w14:textId="12A2190D" w:rsidR="00734802" w:rsidRDefault="006F5D79">
      <w:pPr>
        <w:pStyle w:val="LBGovstyle2"/>
        <w:rPr>
          <w:lang w:val="ru-RU"/>
        </w:rPr>
      </w:pPr>
      <w:r>
        <w:rPr>
          <w:lang w:val="ru-RU"/>
        </w:rPr>
        <w:t>При обнаружении недостатков Товара в период гарантийного срока, возникших по не зависящим от Покупателя причинам, Поставщик обязан за свой счет выполнить действия, указанные в пункте 1.10 Договора</w:t>
      </w:r>
      <w:r>
        <w:rPr>
          <w:lang w:val="ru-RU"/>
        </w:rPr>
        <w:fldChar w:fldCharType="begin" w:fldLock="1"/>
      </w:r>
      <w:r>
        <w:rPr>
          <w:lang w:val="ru-RU"/>
        </w:rPr>
        <w:instrText>LBVARIABLE \id "210"</w:instrText>
      </w:r>
      <w:r>
        <w:rPr>
          <w:lang w:val="ru-RU"/>
        </w:rPr>
        <w:fldChar w:fldCharType="separate"/>
      </w:r>
      <w:r w:rsidR="00500884">
        <w:rPr>
          <w:lang w:val="ru-RU"/>
        </w:rPr>
        <w:t>.</w:t>
      </w:r>
      <w:r>
        <w:rPr>
          <w:lang w:val="ru-RU"/>
        </w:rPr>
        <w:fldChar w:fldCharType="end"/>
      </w:r>
    </w:p>
    <w:p w14:paraId="14D6EA07" w14:textId="77777777" w:rsidR="00734802" w:rsidRDefault="006F5D79">
      <w:pPr>
        <w:pStyle w:val="LBGovstyle2"/>
        <w:rPr>
          <w:lang w:val="ru-RU"/>
        </w:rPr>
      </w:pPr>
      <w:r>
        <w:rPr>
          <w:lang w:val="ru-RU"/>
        </w:rPr>
        <w:t xml:space="preserve">В случае замены или ремонта какой-либо части Товара на такую замененную или отремонтированную часть Товара Поставщик предоставляет гарантию. Срок гарантии при этом устанавливается Поставщиком или производителем детали Товара, но не менее срока, указанного в пункте 1.10 Договора. </w:t>
      </w:r>
    </w:p>
    <w:p w14:paraId="13DCC265" w14:textId="77777777" w:rsidR="00734802" w:rsidRDefault="006F5D79">
      <w:pPr>
        <w:pStyle w:val="LBGovstyle2"/>
        <w:rPr>
          <w:lang w:val="ru-RU"/>
        </w:rPr>
      </w:pPr>
      <w:r>
        <w:rPr>
          <w:lang w:val="ru-RU"/>
        </w:rPr>
        <w:t>Все сопутствующие гарантийному обслуживанию мероприятия (доставка, погрузка, разгрузка) осуществляются силами и за счет Поставщика.</w:t>
      </w:r>
      <w:r>
        <w:rPr>
          <w:lang w:val="ru-RU"/>
        </w:rPr>
        <w:fldChar w:fldCharType="end"/>
      </w:r>
    </w:p>
    <w:p w14:paraId="171A6AD8" w14:textId="77777777" w:rsidR="00734802" w:rsidRDefault="006F5D79">
      <w:pPr>
        <w:pStyle w:val="LBGovstyle1"/>
      </w:pPr>
      <w:r>
        <w:t>Ответственность Сторон</w:t>
      </w:r>
    </w:p>
    <w:p w14:paraId="6B81A540" w14:textId="77777777" w:rsidR="00734802" w:rsidRDefault="006F5D79">
      <w:pPr>
        <w:pStyle w:val="LBGovstyle2"/>
        <w:rPr>
          <w:lang w:val="ru-RU"/>
        </w:rPr>
      </w:pPr>
      <w:r>
        <w:rPr>
          <w:lang w:val="ru-RU"/>
        </w:rPr>
        <w:lastRenderedPageBreak/>
        <w:t>За невыполнение или ненадлежащее выполнение обязательств по настоящему Договору Стороны несут ответственность в соответствии с действующим законодательством Российской Федерации и настоящим Договором (включая пункты 1.13, 1.14 Договора).</w:t>
      </w:r>
    </w:p>
    <w:p w14:paraId="67AD7EB6" w14:textId="77777777" w:rsidR="00734802" w:rsidRDefault="006F5D79">
      <w:pPr>
        <w:pStyle w:val="LBGovstyle2"/>
        <w:rPr>
          <w:lang w:val="ru-RU"/>
        </w:rPr>
      </w:pPr>
      <w:r>
        <w:rPr>
          <w:lang w:val="ru-RU"/>
        </w:rPr>
        <w:t>Покупатель имеет право на удержание суммы начисленной Поставщику неустойки (пени, штрафа) при осуществлении оплаты по Договору.</w:t>
      </w:r>
    </w:p>
    <w:p w14:paraId="05E2ECB4" w14:textId="77777777" w:rsidR="00734802" w:rsidRDefault="006F5D79">
      <w:pPr>
        <w:pStyle w:val="LBGovstyle2"/>
        <w:rPr>
          <w:lang w:val="ru-RU"/>
        </w:rPr>
      </w:pPr>
      <w:r>
        <w:rPr>
          <w:lang w:val="ru-RU"/>
        </w:rPr>
        <w:t>Поставщик, не исполнивший или ненадлежащим образом исполнивший обязательства по Договору, обязан возместить Покупателю убытки (как реальный ущерб, так и упущенную выгоду) в полной сумме сверх предусмотренных Договором неустоек.</w:t>
      </w:r>
    </w:p>
    <w:p w14:paraId="6D9F6E09" w14:textId="09FE6491" w:rsidR="00734802" w:rsidRDefault="006F5D79">
      <w:pPr>
        <w:pStyle w:val="LBGovstyle2"/>
        <w:rPr>
          <w:lang w:val="ru-RU"/>
        </w:rPr>
      </w:pPr>
      <w:r>
        <w:rPr>
          <w:lang w:val="ru-RU"/>
        </w:rPr>
        <w:t>Для Поставщика не является основанием для неисполнения, ненадлежащего исполнения настоящего Договора либо основанием освобождения от ответственности за нарушение обязательств, предусмотренных настоящим Договором, наличие следующих обстоятельств: инфляционных процессов, кризисных явлений в экономике, изменений валютных курсов, введения публично-правовыми образованиями экономических санкций против любых лиц, ухудшения финансового состояния, банкротства, противоправных действий третьих лиц, изменений цен на материалы, сырье, оборудование, продукцию и иные объекты гражданских прав. Перечисленные обстоятельства не являются для Покупателя обстоятельствами непреодолимой силы по смыслу пункта 3 статьи 401 Гражданского кодекса Российской Федерации.</w:t>
      </w:r>
    </w:p>
    <w:p w14:paraId="7F64C884" w14:textId="77777777" w:rsidR="006E3B40" w:rsidRDefault="006E3B40" w:rsidP="006E3B40">
      <w:pPr>
        <w:pStyle w:val="LBGovstyle2"/>
        <w:numPr>
          <w:ilvl w:val="0"/>
          <w:numId w:val="0"/>
        </w:numPr>
        <w:ind w:left="720"/>
        <w:rPr>
          <w:lang w:val="ru-RU"/>
        </w:rPr>
      </w:pPr>
    </w:p>
    <w:p w14:paraId="184D3566" w14:textId="77777777" w:rsidR="00734802" w:rsidRDefault="006F5D79">
      <w:pPr>
        <w:pStyle w:val="LBGovstyle1"/>
      </w:pPr>
      <w:r>
        <w:t>Обеспечение исполнения Договора.</w:t>
      </w:r>
      <w:r>
        <w:br/>
        <w:t>Обеспечение исполнения гарантийных обязательств по Договору</w:t>
      </w:r>
    </w:p>
    <w:p w14:paraId="650653B5" w14:textId="0E19BF31" w:rsidR="00734802" w:rsidRPr="006F5D79" w:rsidRDefault="006F5D79">
      <w:pPr>
        <w:pStyle w:val="LBGovstyle2"/>
        <w:rPr>
          <w:lang w:val="ru-RU"/>
        </w:rPr>
      </w:pPr>
      <w:r>
        <w:fldChar w:fldCharType="begin" w:fldLock="1"/>
      </w:r>
      <w:r>
        <w:instrText>LBVARIABLE</w:instrText>
      </w:r>
      <w:r w:rsidRPr="006F5D79">
        <w:rPr>
          <w:lang w:val="ru-RU"/>
        </w:rPr>
        <w:instrText xml:space="preserve"> \</w:instrText>
      </w:r>
      <w:r>
        <w:instrText>id</w:instrText>
      </w:r>
      <w:r w:rsidRPr="006F5D79">
        <w:rPr>
          <w:lang w:val="ru-RU"/>
        </w:rPr>
        <w:instrText xml:space="preserve"> "243"</w:instrText>
      </w:r>
      <w:r>
        <w:fldChar w:fldCharType="separate"/>
      </w:r>
      <w:bookmarkStart w:id="9" w:name="_Ref530001880"/>
      <w:r w:rsidR="00BA686B" w:rsidRPr="00BA686B">
        <w:rPr>
          <w:lang w:val="ru-RU"/>
        </w:rPr>
        <w:t xml:space="preserve"> </w:t>
      </w:r>
      <w:r w:rsidR="001D55CE" w:rsidRPr="001D55CE">
        <w:rPr>
          <w:lang w:val="ru-RU"/>
        </w:rPr>
        <w:t xml:space="preserve">Обеспечение исполнения Договора распространяется на обязательства </w:t>
      </w:r>
      <w:r w:rsidR="00AD7992">
        <w:rPr>
          <w:lang w:val="ru-RU"/>
        </w:rPr>
        <w:t>Поставщика</w:t>
      </w:r>
      <w:r w:rsidR="001D55CE" w:rsidRPr="001D55CE">
        <w:rPr>
          <w:lang w:val="ru-RU"/>
        </w:rPr>
        <w:t xml:space="preserve"> (кроме гарантийных обязательств), предусмотренные пунктом 1.15 Договора в том числе обязательства по уплате неустоек (штрафов, пеней), предусмотренных Договором, а также убытков и иных платежей, подлежащих уплате </w:t>
      </w:r>
      <w:r w:rsidR="00AD4CC2">
        <w:rPr>
          <w:lang w:val="ru-RU"/>
        </w:rPr>
        <w:t>Покупателю</w:t>
      </w:r>
      <w:r w:rsidR="001D55CE" w:rsidRPr="001D55CE">
        <w:rPr>
          <w:lang w:val="ru-RU"/>
        </w:rPr>
        <w:t xml:space="preserve"> в связи с неисполнением или ненадлежащем исполнением </w:t>
      </w:r>
      <w:r w:rsidR="00AD4CC2">
        <w:rPr>
          <w:lang w:val="ru-RU"/>
        </w:rPr>
        <w:t>Поставщиком</w:t>
      </w:r>
      <w:r w:rsidR="001D55CE" w:rsidRPr="001D55CE">
        <w:rPr>
          <w:lang w:val="ru-RU"/>
        </w:rPr>
        <w:t xml:space="preserve"> обязательств по Договору</w:t>
      </w:r>
      <w:r>
        <w:rPr>
          <w:lang w:val="ru-RU"/>
        </w:rPr>
        <w:t>.</w:t>
      </w:r>
      <w:bookmarkEnd w:id="9"/>
      <w:r>
        <w:rPr>
          <w:lang w:val="ru-RU"/>
        </w:rPr>
        <w:fldChar w:fldCharType="end"/>
      </w:r>
    </w:p>
    <w:bookmarkStart w:id="10" w:name="_Ref530001888"/>
    <w:bookmarkEnd w:id="10"/>
    <w:p w14:paraId="3EC635CC" w14:textId="37D46F5F" w:rsidR="00734802" w:rsidRPr="001D55CE" w:rsidRDefault="006F5D79">
      <w:pPr>
        <w:pStyle w:val="LBGovstyle2"/>
        <w:rPr>
          <w:lang w:val="ru-RU"/>
        </w:rPr>
      </w:pPr>
      <w:r>
        <w:rPr>
          <w:lang w:val="ru-RU"/>
        </w:rPr>
        <w:fldChar w:fldCharType="begin" w:fldLock="1"/>
      </w:r>
      <w:r>
        <w:rPr>
          <w:lang w:val="ru-RU"/>
        </w:rPr>
        <w:instrText>LBVARIABLE \id "258" \displaced</w:instrText>
      </w:r>
      <w:r>
        <w:rPr>
          <w:lang w:val="ru-RU"/>
        </w:rPr>
        <w:fldChar w:fldCharType="separate"/>
      </w:r>
      <w:r w:rsidR="001D55CE" w:rsidRPr="001D55CE">
        <w:rPr>
          <w:lang w:val="ru-RU"/>
        </w:rPr>
        <w:t xml:space="preserve"> </w:t>
      </w:r>
      <w:r w:rsidR="001D55CE">
        <w:rPr>
          <w:lang w:val="ru-RU"/>
        </w:rPr>
        <w:t>Обеспечение исполнения гарантийных обязательств по Договору не предоставляется</w:t>
      </w:r>
      <w:r w:rsidRPr="006F5D79">
        <w:rPr>
          <w:lang w:val="ru-RU"/>
        </w:rPr>
        <w:t>.</w:t>
      </w:r>
      <w:r>
        <w:fldChar w:fldCharType="end"/>
      </w:r>
    </w:p>
    <w:p w14:paraId="44EA6E15" w14:textId="6B6A466C" w:rsidR="001D55CE" w:rsidRPr="001D55CE" w:rsidRDefault="001D55CE" w:rsidP="001D55CE">
      <w:pPr>
        <w:pStyle w:val="LBGovstyle2"/>
        <w:rPr>
          <w:lang w:val="ru-RU"/>
        </w:rPr>
      </w:pPr>
      <w:r>
        <w:fldChar w:fldCharType="begin" w:fldLock="1"/>
      </w:r>
      <w:r>
        <w:instrText>LBVARIABLE</w:instrText>
      </w:r>
      <w:r w:rsidRPr="001D55CE">
        <w:rPr>
          <w:lang w:val="ru-RU"/>
        </w:rPr>
        <w:instrText xml:space="preserve"> \</w:instrText>
      </w:r>
      <w:r>
        <w:instrText>id</w:instrText>
      </w:r>
      <w:r w:rsidRPr="001D55CE">
        <w:rPr>
          <w:lang w:val="ru-RU"/>
        </w:rPr>
        <w:instrText xml:space="preserve"> "76497" \</w:instrText>
      </w:r>
      <w:r>
        <w:instrText>displaced</w:instrText>
      </w:r>
      <w:r>
        <w:fldChar w:fldCharType="separate"/>
      </w:r>
      <w:r w:rsidRPr="001D55CE">
        <w:rPr>
          <w:lang w:val="ru-RU"/>
        </w:rPr>
        <w:t xml:space="preserve">В случае если обеспечение исполнения Договора, предоставленное </w:t>
      </w:r>
      <w:r w:rsidR="00AD4CC2">
        <w:rPr>
          <w:lang w:val="ru-RU"/>
        </w:rPr>
        <w:t>Поставщиком</w:t>
      </w:r>
      <w:r w:rsidRPr="001D55CE">
        <w:rPr>
          <w:lang w:val="ru-RU"/>
        </w:rPr>
        <w:t xml:space="preserve">, перестало действовать, </w:t>
      </w:r>
      <w:r w:rsidR="00AD4CC2">
        <w:rPr>
          <w:lang w:val="ru-RU"/>
        </w:rPr>
        <w:t>Покупатель</w:t>
      </w:r>
      <w:r w:rsidRPr="001D55CE">
        <w:rPr>
          <w:lang w:val="ru-RU"/>
        </w:rPr>
        <w:t xml:space="preserve"> вправе принять исполнение обязательств по Договору при условии предоставления </w:t>
      </w:r>
      <w:r w:rsidR="00AD4CC2">
        <w:rPr>
          <w:lang w:val="ru-RU"/>
        </w:rPr>
        <w:t>Поставщиком</w:t>
      </w:r>
      <w:r w:rsidRPr="001D55CE">
        <w:rPr>
          <w:lang w:val="ru-RU"/>
        </w:rPr>
        <w:t xml:space="preserve"> нового обеспечения исполнения Договора, которое соответствует требованиям, установленным Договором и документацией о закупке. Данный пункт Договора применяется также том случае, если </w:t>
      </w:r>
      <w:r w:rsidR="00AD4CC2">
        <w:rPr>
          <w:lang w:val="ru-RU"/>
        </w:rPr>
        <w:t>Поставщиком</w:t>
      </w:r>
      <w:r w:rsidRPr="001D55CE">
        <w:rPr>
          <w:lang w:val="ru-RU"/>
        </w:rPr>
        <w:t xml:space="preserve"> в качестве способа обеспечения исполнения Договора была выбрана банковская гарантия и у банка-гаранта, выдавшего банковскую гарантию в обеспечение исполнения Договора, отозвана лицензия. Если </w:t>
      </w:r>
      <w:r w:rsidR="00AD4CC2">
        <w:rPr>
          <w:lang w:val="ru-RU"/>
        </w:rPr>
        <w:t>Поставщик</w:t>
      </w:r>
      <w:r w:rsidRPr="001D55CE">
        <w:rPr>
          <w:lang w:val="ru-RU"/>
        </w:rPr>
        <w:t xml:space="preserve"> не предоставил взамен новое обеспечение исполнения Договора, </w:t>
      </w:r>
      <w:r w:rsidR="00AD4CC2">
        <w:rPr>
          <w:lang w:val="ru-RU"/>
        </w:rPr>
        <w:t>Покупатель</w:t>
      </w:r>
      <w:r w:rsidRPr="001D55CE">
        <w:rPr>
          <w:lang w:val="ru-RU"/>
        </w:rPr>
        <w:t xml:space="preserve"> вправе расторгнуть Договор в одностороннем внесудебном порядке с взысканием с </w:t>
      </w:r>
      <w:r w:rsidR="00AD4CC2">
        <w:rPr>
          <w:lang w:val="ru-RU"/>
        </w:rPr>
        <w:t>Поставщика</w:t>
      </w:r>
      <w:r w:rsidRPr="001D55CE">
        <w:rPr>
          <w:lang w:val="ru-RU"/>
        </w:rPr>
        <w:t xml:space="preserve"> штрафной неустойки в размере обеспечения исполнения Договора.</w:t>
      </w:r>
      <w:r>
        <w:fldChar w:fldCharType="end"/>
      </w:r>
    </w:p>
    <w:p w14:paraId="6BC15318" w14:textId="6629B0CF" w:rsidR="001D55CE" w:rsidRPr="001D55CE" w:rsidRDefault="00AD4CC2">
      <w:pPr>
        <w:pStyle w:val="LBGovstyle2"/>
        <w:rPr>
          <w:lang w:val="ru-RU"/>
        </w:rPr>
      </w:pPr>
      <w:r>
        <w:rPr>
          <w:lang w:val="ru-RU"/>
        </w:rPr>
        <w:t>Поставщик</w:t>
      </w:r>
      <w:r w:rsidR="001D55CE">
        <w:rPr>
          <w:lang w:val="ru-RU"/>
        </w:rPr>
        <w:t xml:space="preserve"> при исполнении Договора вправе предоставить </w:t>
      </w:r>
      <w:r>
        <w:rPr>
          <w:lang w:val="ru-RU"/>
        </w:rPr>
        <w:t>Покупателю</w:t>
      </w:r>
      <w:r w:rsidR="001D55CE">
        <w:rPr>
          <w:lang w:val="ru-RU"/>
        </w:rPr>
        <w:t xml:space="preserve"> </w:t>
      </w:r>
      <w:r w:rsidR="001D55CE">
        <w:rPr>
          <w:lang w:val="ru-RU"/>
        </w:rPr>
        <w:fldChar w:fldCharType="begin" w:fldLock="1"/>
      </w:r>
      <w:r w:rsidR="001D55CE">
        <w:rPr>
          <w:lang w:val="ru-RU"/>
        </w:rPr>
        <w:instrText>LBVARIABLE \id "76497"</w:instrText>
      </w:r>
      <w:r w:rsidR="001D55CE">
        <w:rPr>
          <w:lang w:val="ru-RU"/>
        </w:rPr>
        <w:fldChar w:fldCharType="separate"/>
      </w:r>
      <w:r w:rsidR="001D55CE">
        <w:rPr>
          <w:lang w:val="ru-RU"/>
        </w:rPr>
        <w:t>обеспечение исполнения Договора</w:t>
      </w:r>
      <w:r w:rsidR="001D55CE">
        <w:rPr>
          <w:lang w:val="ru-RU"/>
        </w:rPr>
        <w:fldChar w:fldCharType="end"/>
      </w:r>
      <w:r w:rsidR="001D55CE">
        <w:rPr>
          <w:lang w:val="ru-RU"/>
        </w:rPr>
        <w:t xml:space="preserve">, уменьшенное пропорционально размеру исполненных обязательств, предусмотренных Договором, взамен ранее предоставленного </w:t>
      </w:r>
      <w:r w:rsidR="001D55CE">
        <w:rPr>
          <w:lang w:val="ru-RU"/>
        </w:rPr>
        <w:fldChar w:fldCharType="begin" w:fldLock="1"/>
      </w:r>
      <w:r w:rsidR="001D55CE">
        <w:rPr>
          <w:lang w:val="ru-RU"/>
        </w:rPr>
        <w:instrText>LBVARIABLE \id "76497"</w:instrText>
      </w:r>
      <w:r w:rsidR="001D55CE">
        <w:rPr>
          <w:lang w:val="ru-RU"/>
        </w:rPr>
        <w:fldChar w:fldCharType="separate"/>
      </w:r>
      <w:r w:rsidR="001D55CE">
        <w:rPr>
          <w:lang w:val="ru-RU"/>
        </w:rPr>
        <w:t>обеспечения исполнения Договора</w:t>
      </w:r>
      <w:r w:rsidR="001D55CE">
        <w:rPr>
          <w:lang w:val="ru-RU"/>
        </w:rPr>
        <w:fldChar w:fldCharType="end"/>
      </w:r>
      <w:r w:rsidR="001D55CE">
        <w:rPr>
          <w:lang w:val="ru-RU"/>
        </w:rPr>
        <w:t xml:space="preserve">. </w:t>
      </w:r>
      <w:r w:rsidR="001D55CE" w:rsidRPr="00AD4CC2">
        <w:rPr>
          <w:lang w:val="ru-RU"/>
        </w:rPr>
        <w:t xml:space="preserve">При этом может быть изменен способ </w:t>
      </w:r>
      <w:r w:rsidR="001D55CE">
        <w:fldChar w:fldCharType="begin" w:fldLock="1"/>
      </w:r>
      <w:r w:rsidR="001D55CE">
        <w:instrText>LBVARIABLE</w:instrText>
      </w:r>
      <w:r w:rsidR="001D55CE" w:rsidRPr="00AD4CC2">
        <w:rPr>
          <w:lang w:val="ru-RU"/>
        </w:rPr>
        <w:instrText xml:space="preserve"> \</w:instrText>
      </w:r>
      <w:r w:rsidR="001D55CE">
        <w:instrText>id</w:instrText>
      </w:r>
      <w:r w:rsidR="001D55CE" w:rsidRPr="00AD4CC2">
        <w:rPr>
          <w:lang w:val="ru-RU"/>
        </w:rPr>
        <w:instrText xml:space="preserve"> "76497"</w:instrText>
      </w:r>
      <w:r w:rsidR="001D55CE">
        <w:fldChar w:fldCharType="separate"/>
      </w:r>
      <w:r w:rsidR="001D55CE" w:rsidRPr="00AD4CC2">
        <w:rPr>
          <w:lang w:val="ru-RU"/>
        </w:rPr>
        <w:t>обеспечения исполнения Договора</w:t>
      </w:r>
      <w:r w:rsidR="001D55CE">
        <w:fldChar w:fldCharType="end"/>
      </w:r>
    </w:p>
    <w:p w14:paraId="256CD58D" w14:textId="4FA29D67" w:rsidR="001D55CE" w:rsidRPr="006E3B40" w:rsidRDefault="001D55CE">
      <w:pPr>
        <w:pStyle w:val="LBGovstyle2"/>
        <w:rPr>
          <w:lang w:val="ru-RU"/>
        </w:rPr>
      </w:pPr>
      <w:r>
        <w:rPr>
          <w:lang w:val="ru-RU"/>
        </w:rPr>
        <w:t xml:space="preserve">В случае, если это предусмотрено документацией о закупке, по результатам которой заключатся Договор, вместо безотзывной банковской гарантии может быть предоставлена независимая гарантия. Такая гарантия предоставляется на условиях, установленных действующим законодательством о закупках товаров, работ, услуг отдельными видами юридических лиц и указанной документацией о закупке, при этом в </w:t>
      </w:r>
      <w:r>
        <w:rPr>
          <w:lang w:val="ru-RU"/>
        </w:rPr>
        <w:lastRenderedPageBreak/>
        <w:t>данном случае по тексту Договора под банковской гарантией понимается такая независимая гарантия</w:t>
      </w:r>
    </w:p>
    <w:p w14:paraId="0A002839" w14:textId="77777777" w:rsidR="00734802" w:rsidRDefault="006F5D79">
      <w:pPr>
        <w:pStyle w:val="LBGovstyle1"/>
      </w:pPr>
      <w:r>
        <w:t>Обстоятельства непреодолимой силы</w:t>
      </w:r>
    </w:p>
    <w:p w14:paraId="4313B865" w14:textId="77777777" w:rsidR="00734802" w:rsidRDefault="006F5D79">
      <w:pPr>
        <w:pStyle w:val="LBGovstyle2"/>
        <w:rPr>
          <w:lang w:val="ru-RU"/>
        </w:rPr>
      </w:pPr>
      <w:r>
        <w:rPr>
          <w:lang w:val="ru-RU"/>
        </w:rPr>
        <w:t>Сторона освобождается от ответственности за неисполнение или ненадлежащее исполнение обязательств по Договору, если докажет, что неисполнение или ненадлежащее исполнение обязательства, предусмотренного настоящим Договором, произошло вследствие действия обстоятельств непреодолимой силы или по вине другой Стороны. Под обстоятельствами непреодолимой силы понимаются чрезвычайные и непредотвратимые при данных условиях обстоятельства, в том числе запретные действия властей, гражданские волнения, эпидемии, блокады, эмбарго, землетрясения, наводнения, пожары или другие стихийные бедствия.</w:t>
      </w:r>
    </w:p>
    <w:p w14:paraId="6695E28A" w14:textId="77777777" w:rsidR="00734802" w:rsidRDefault="006F5D79">
      <w:pPr>
        <w:pStyle w:val="LBGovstyle2"/>
        <w:rPr>
          <w:lang w:val="ru-RU"/>
        </w:rPr>
      </w:pPr>
      <w:r>
        <w:rPr>
          <w:lang w:val="ru-RU"/>
        </w:rPr>
        <w:t>Сторона, для которой создалась невозможность исполнения обязательств по Договору вследствие действия обстоятельств непреодолимой силы, не позднее 15</w:t>
      </w:r>
      <w:r>
        <w:t> </w:t>
      </w:r>
      <w:r>
        <w:rPr>
          <w:lang w:val="ru-RU"/>
        </w:rPr>
        <w:t>(Пятнадцати) календарных дней с момента их наступления в письменной форме (электронной почтой или факсом, с последующим предоставлением оригинала документа) извещает другую Сторону с приложением документов, удостоверяющих факт наступления указанных обстоятельств. Неизвещение или несвоевременное извещение другой Стороны, для которой создалась невозможность исполнения обязательств по настоящему Договору вследствие наступления обстоятельств непреодолимой силы, влечет за собой утрату права для этой Стороны ссылаться на эти обстоятельства.</w:t>
      </w:r>
    </w:p>
    <w:p w14:paraId="1F20BEE5" w14:textId="77777777" w:rsidR="00734802" w:rsidRDefault="006F5D79">
      <w:pPr>
        <w:pStyle w:val="LBGovstyle2"/>
        <w:rPr>
          <w:lang w:val="ru-RU"/>
        </w:rPr>
      </w:pPr>
      <w:r>
        <w:rPr>
          <w:lang w:val="ru-RU"/>
        </w:rPr>
        <w:t>Подтверждением наличия обстоятельств непреодолимой силы и их продолжительности является соответствующее письменное свидетельство уполномоченных органов или уполномоченных организаций.</w:t>
      </w:r>
    </w:p>
    <w:p w14:paraId="46482D36" w14:textId="77777777" w:rsidR="00734802" w:rsidRDefault="006F5D79">
      <w:pPr>
        <w:pStyle w:val="LBGovstyle2"/>
      </w:pPr>
      <w:r>
        <w:rPr>
          <w:lang w:val="ru-RU"/>
        </w:rPr>
        <w:t>Если обстоятельства непреодолимой силы продолжают действовать более 30</w:t>
      </w:r>
      <w:r>
        <w:t> </w:t>
      </w:r>
      <w:r>
        <w:rPr>
          <w:lang w:val="ru-RU"/>
        </w:rPr>
        <w:t xml:space="preserve">(Тридцати) календарных дней, то Стороны вправе расторгнуть Договор по соглашению </w:t>
      </w:r>
      <w:r>
        <w:t>Сторон.</w:t>
      </w:r>
    </w:p>
    <w:p w14:paraId="59FB382C" w14:textId="77777777" w:rsidR="00734802" w:rsidRDefault="006F5D79">
      <w:pPr>
        <w:pStyle w:val="LBGovstyle1"/>
      </w:pPr>
      <w:r>
        <w:t xml:space="preserve"> Рассмотрение и разрешение споров</w:t>
      </w:r>
    </w:p>
    <w:p w14:paraId="15A6DBBC" w14:textId="77777777" w:rsidR="00734802" w:rsidRDefault="006F5D79">
      <w:pPr>
        <w:pStyle w:val="LBGovstyle2"/>
        <w:rPr>
          <w:lang w:val="ru-RU"/>
        </w:rPr>
      </w:pPr>
      <w:r>
        <w:rPr>
          <w:lang w:val="ru-RU"/>
        </w:rPr>
        <w:t>Договором предусматривается обязательный досудебный претензионный порядок урегулирования споров.</w:t>
      </w:r>
    </w:p>
    <w:p w14:paraId="3D48766A" w14:textId="77777777" w:rsidR="00734802" w:rsidRDefault="006F5D79">
      <w:pPr>
        <w:pStyle w:val="LBGovstyle2"/>
        <w:rPr>
          <w:lang w:val="ru-RU"/>
        </w:rPr>
      </w:pPr>
      <w:r>
        <w:rPr>
          <w:lang w:val="ru-RU"/>
        </w:rPr>
        <w:t>Претензия должна быть направлена в письменном виде. В претензии указываются: допущенные при исполнении Договора нарушения со ссылкой на соответствующие положения Договора или его приложений; наименование, почтовый адрес и реквизиты Стороны, предъявившей претензию; наименование, почтовый адрес и реквизиты Стороны, которой направлена претензия; отражаются стоимостная оценка ответственности (если претензионные требования подлежат денежной оценке), а также действия, которые должны быть произведены Стороной для устранения нарушений. В претензии могут быть указаны иные сведения, которые, по мнению заявителя, будут способствовать более быстрому и правильному ее рассмотрению, объективному урегулированию спора. В подтверждение заявленных требований к претензии должны быть приложены надлежащим образом оформленные и заверенные необходимые документы либо выписки из них.</w:t>
      </w:r>
    </w:p>
    <w:p w14:paraId="1FF3A66A" w14:textId="77777777" w:rsidR="00734802" w:rsidRDefault="006F5D79">
      <w:pPr>
        <w:pStyle w:val="LBGovstyle2"/>
        <w:rPr>
          <w:lang w:val="ru-RU"/>
        </w:rPr>
      </w:pPr>
      <w:r>
        <w:rPr>
          <w:lang w:val="ru-RU"/>
        </w:rPr>
        <w:t>Ответ на претензию должен быть направлен Стороной, получившей претензию, в адрес Стороны, направившей претензию, не позднее, чем через 10 (десять) рабочих дней с даты получения претензии.</w:t>
      </w:r>
    </w:p>
    <w:p w14:paraId="6143E52E" w14:textId="77777777" w:rsidR="00734802" w:rsidRDefault="006F5D79">
      <w:pPr>
        <w:pStyle w:val="LBGovstyle2"/>
        <w:rPr>
          <w:lang w:val="ru-RU"/>
        </w:rPr>
      </w:pPr>
      <w:r>
        <w:rPr>
          <w:lang w:val="ru-RU"/>
        </w:rPr>
        <w:t>При неурегулировании Сторонами спора в досудебном порядке спор передается на рассмотрение суда, указанного в пункте 1.17 Договора.</w:t>
      </w:r>
    </w:p>
    <w:p w14:paraId="04BC0A27" w14:textId="77777777" w:rsidR="00734802" w:rsidRDefault="006F5D79">
      <w:pPr>
        <w:pStyle w:val="LBGovstyle1"/>
      </w:pPr>
      <w:r>
        <w:t xml:space="preserve">Срок действия и порядок изменения Договора </w:t>
      </w:r>
    </w:p>
    <w:p w14:paraId="3CDE37FC" w14:textId="77777777" w:rsidR="00734802" w:rsidRDefault="006F5D79">
      <w:pPr>
        <w:pStyle w:val="LBGovstyle2"/>
        <w:rPr>
          <w:lang w:val="ru-RU"/>
        </w:rPr>
      </w:pPr>
      <w:r>
        <w:rPr>
          <w:lang w:val="ru-RU"/>
        </w:rPr>
        <w:lastRenderedPageBreak/>
        <w:t>Договор действует в течение срока, установленного в пункте 1.18 Договора. Окончание срока действия Договора не влечет прекращения обязательств Сторон по Договору.</w:t>
      </w:r>
    </w:p>
    <w:p w14:paraId="341692C4" w14:textId="77777777" w:rsidR="00734802" w:rsidRDefault="006F5D79">
      <w:pPr>
        <w:pStyle w:val="LBGovstyle2"/>
      </w:pPr>
      <w:r>
        <w:rPr>
          <w:lang w:val="ru-RU"/>
        </w:rPr>
        <w:t xml:space="preserve">Все изменения и дополнения к Договору действительны, если совершены в письменной форме и подписаны обеими Сторонами. </w:t>
      </w:r>
      <w:r>
        <w:t>Соответствующие дополнительные соглашения Сторон являются неотъемлемой частью Договора.</w:t>
      </w:r>
      <w:bookmarkStart w:id="11" w:name="_Ref384632227"/>
      <w:bookmarkStart w:id="12" w:name="_Ref530001349"/>
    </w:p>
    <w:bookmarkEnd w:id="11"/>
    <w:bookmarkEnd w:id="12"/>
    <w:p w14:paraId="61094956" w14:textId="77777777" w:rsidR="00734802" w:rsidRDefault="006F5D79">
      <w:pPr>
        <w:pStyle w:val="LBGovstyle2"/>
        <w:rPr>
          <w:lang w:val="ru-RU"/>
        </w:rPr>
      </w:pPr>
      <w:r>
        <w:rPr>
          <w:lang w:val="ru-RU"/>
        </w:rPr>
        <w:t xml:space="preserve">При исполнении Договора изменение его условий осуществляется Сторонами с соблюдением требований Положения о закупке товаров, работ, услуг для нужд АО </w:t>
      </w:r>
      <w:r>
        <w:rPr>
          <w:sz w:val="22"/>
          <w:lang w:val="ru-RU"/>
        </w:rPr>
        <w:t>«Почта России».</w:t>
      </w:r>
    </w:p>
    <w:p w14:paraId="3C4F43CE" w14:textId="77777777" w:rsidR="00734802" w:rsidRDefault="006F5D79">
      <w:pPr>
        <w:pStyle w:val="LBGovstyle1"/>
      </w:pPr>
      <w:r>
        <w:t>Расторжение Договора</w:t>
      </w:r>
    </w:p>
    <w:p w14:paraId="47E90E53" w14:textId="77777777" w:rsidR="00734802" w:rsidRDefault="006F5D79">
      <w:pPr>
        <w:pStyle w:val="LBGovstyle2"/>
        <w:rPr>
          <w:lang w:val="ru-RU"/>
        </w:rPr>
      </w:pPr>
      <w:r>
        <w:rPr>
          <w:lang w:val="ru-RU"/>
        </w:rPr>
        <w:t>Договор может быть расторгнут по соглашению Сторон, решению суда или Стороной в одностороннем внесудебном порядке по основаниям, предусмотренным законодательством Российской Федерации или настоящим Договором.</w:t>
      </w:r>
    </w:p>
    <w:p w14:paraId="52D773D9" w14:textId="77777777" w:rsidR="00734802" w:rsidRDefault="006F5D79">
      <w:pPr>
        <w:pStyle w:val="LBGovstyle2"/>
        <w:rPr>
          <w:lang w:val="ru-RU"/>
        </w:rPr>
      </w:pPr>
      <w:r>
        <w:rPr>
          <w:lang w:val="ru-RU"/>
        </w:rPr>
        <w:t>Покупатель вправе в одностороннем внесудебном порядке отказаться от исполнения Договора на условиях Положения о закупке Покупателя, в случаях, предусмотренных законодательством РФ или Договором, а также в случае существенного нарушения Поставщиком Договора, в том числе в случае:</w:t>
      </w:r>
    </w:p>
    <w:p w14:paraId="2E8422AD" w14:textId="77777777" w:rsidR="00734802" w:rsidRDefault="006F5D79">
      <w:pPr>
        <w:pStyle w:val="LBGovstyle3"/>
        <w:rPr>
          <w:lang w:val="ru-RU"/>
        </w:rPr>
      </w:pPr>
      <w:r>
        <w:rPr>
          <w:lang w:val="ru-RU"/>
        </w:rPr>
        <w:t>если Поставщиком осуществлена поставка Товара ненадлежащего качества с недостатками, которые не могут быть устранены в приемлемый для Покупателя срок, либо существенного (на срок более 30 (тридцати) календарных дней) или неоднократного (более 2 (двух) раз) нарушения сроков поставки Товара, предоставления документов, которые являются обязательными в соответствии с Договором;</w:t>
      </w:r>
    </w:p>
    <w:p w14:paraId="1E330E55" w14:textId="77777777" w:rsidR="00734802" w:rsidRDefault="006F5D79" w:rsidP="00D94321">
      <w:pPr>
        <w:pStyle w:val="BulletListFooterTextnumberedParagraphedeliste1lp1ListParagraphNumBullet1TableNumberParagraphBulletNumberBulletrListParagraph1ListParagraph2ListParagraph21Listeafsnit1PargrafodaLista1B"/>
        <w:numPr>
          <w:ilvl w:val="2"/>
          <w:numId w:val="24"/>
        </w:numPr>
        <w:tabs>
          <w:tab w:val="left" w:pos="710"/>
          <w:tab w:val="left" w:pos="710"/>
        </w:tabs>
        <w:ind w:left="-15" w:firstLine="725"/>
        <w:contextualSpacing/>
      </w:pPr>
      <w:r>
        <w:t>нарушения обязательств воздерживаться от запрещенных в разделе 13 Договора действий;</w:t>
      </w:r>
    </w:p>
    <w:p w14:paraId="27B9914C" w14:textId="77777777" w:rsidR="00734802" w:rsidRDefault="006F5D79">
      <w:pPr>
        <w:pStyle w:val="LBGovstyle3"/>
        <w:rPr>
          <w:lang w:val="ru-RU"/>
        </w:rPr>
      </w:pPr>
      <w:r>
        <w:rPr>
          <w:lang w:val="ru-RU"/>
        </w:rPr>
        <w:t>нарушения условий о замене обеспечения исполнения Договора, обеспечения исполнения гарантийных обязательств (если предоставление такого обеспечения предусмотрено Договором);</w:t>
      </w:r>
    </w:p>
    <w:p w14:paraId="1507CFDA" w14:textId="77777777" w:rsidR="00734802" w:rsidRDefault="006F5D79">
      <w:pPr>
        <w:pStyle w:val="LBGovstyle3"/>
        <w:rPr>
          <w:lang w:val="ru-RU"/>
        </w:rPr>
      </w:pPr>
      <w:r>
        <w:rPr>
          <w:lang w:val="ru-RU"/>
        </w:rPr>
        <w:t>нарушения положений пунктов 14.4.1-14.4.4 настоящего Договора.</w:t>
      </w:r>
    </w:p>
    <w:p w14:paraId="67BD9D5C" w14:textId="77777777" w:rsidR="00734802" w:rsidRDefault="006F5D79">
      <w:pPr>
        <w:pStyle w:val="LBGovstyle2"/>
        <w:rPr>
          <w:lang w:val="ru-RU"/>
        </w:rPr>
      </w:pPr>
      <w:r>
        <w:rPr>
          <w:lang w:val="ru-RU"/>
        </w:rPr>
        <w:fldChar w:fldCharType="begin" w:fldLock="1"/>
      </w:r>
      <w:r>
        <w:rPr>
          <w:lang w:val="ru-RU"/>
        </w:rPr>
        <w:instrText>LBVARIABLE \id "529" \displaced</w:instrText>
      </w:r>
      <w:r>
        <w:rPr>
          <w:lang w:val="ru-RU"/>
        </w:rPr>
        <w:fldChar w:fldCharType="separate"/>
      </w:r>
      <w:r>
        <w:rPr>
          <w:lang w:val="ru-RU"/>
        </w:rPr>
        <w:t>[В случае неполучения Покупателем оригинала банковской гарантии в сроки, установленные пунктами 1.15-1.16 Договора (в случае, если Поставщиком предоставляется обеспечение исполнения Договора, обеспечение исполнения гарантийных обязательств в виде банковской гарантии), Покупатель в течение 5 (Пяти) рабочих дней со дня окончания указанного срока обязан принять решение об одностороннем отказе от исполнения Договора в одностороннем порядке.]</w:t>
      </w:r>
      <w:r>
        <w:rPr>
          <w:rStyle w:val="aa"/>
        </w:rPr>
        <w:footnoteReference w:id="10"/>
      </w:r>
      <w:r>
        <w:rPr>
          <w:lang w:val="ru-RU"/>
        </w:rPr>
        <w:t xml:space="preserve"> </w:t>
      </w:r>
      <w:r>
        <w:rPr>
          <w:lang w:val="ru-RU"/>
        </w:rPr>
        <w:fldChar w:fldCharType="end"/>
      </w:r>
    </w:p>
    <w:p w14:paraId="704AB0FB" w14:textId="77777777" w:rsidR="00734802" w:rsidRDefault="006F5D79">
      <w:pPr>
        <w:pStyle w:val="LBGovstyle2"/>
        <w:rPr>
          <w:lang w:val="ru-RU"/>
        </w:rPr>
      </w:pPr>
      <w:r>
        <w:rPr>
          <w:lang w:val="ru-RU"/>
        </w:rPr>
        <w:t>Поставщик вправе отказаться от исполнения Договора в одностороннем внесудебном порядке в случаях, установленных законодательством или Договором, а также в случае существенного нарушения Покупателем Договора, в том числе в случае:</w:t>
      </w:r>
    </w:p>
    <w:p w14:paraId="7C746FDC" w14:textId="77777777" w:rsidR="00734802" w:rsidRDefault="006F5D79">
      <w:pPr>
        <w:pStyle w:val="LBGovstyle3"/>
        <w:rPr>
          <w:lang w:val="ru-RU"/>
        </w:rPr>
      </w:pPr>
      <w:r>
        <w:rPr>
          <w:lang w:val="ru-RU"/>
        </w:rPr>
        <w:t>существенного или неоднократного нарушения Покупателем сроков оплаты по Договору. При этом под неоднократностью понимается нарушение сроков оплаты более чем 2 (два) раза на срок, превышающий 30 (тридцать) рабочих дней с даты, когда должна быть совершена оплата в соответствии с условиями Договора;</w:t>
      </w:r>
    </w:p>
    <w:p w14:paraId="19F453AB" w14:textId="77777777" w:rsidR="00734802" w:rsidRDefault="006F5D79">
      <w:pPr>
        <w:pStyle w:val="LBGovstyle3"/>
        <w:rPr>
          <w:lang w:val="ru-RU"/>
        </w:rPr>
      </w:pPr>
      <w:r>
        <w:rPr>
          <w:lang w:val="ru-RU"/>
        </w:rPr>
        <w:t>необоснованного отказа Покупателя в приемке поставки Товара;</w:t>
      </w:r>
    </w:p>
    <w:p w14:paraId="4D3A8DA1" w14:textId="77777777" w:rsidR="00734802" w:rsidRDefault="006F5D79">
      <w:pPr>
        <w:pStyle w:val="LBGovstyle2"/>
        <w:rPr>
          <w:lang w:val="ru-RU"/>
        </w:rPr>
      </w:pPr>
      <w:r>
        <w:rPr>
          <w:lang w:val="ru-RU"/>
        </w:rPr>
        <w:t>Сторона, решившая расторгнуть Договор в одностороннем порядке, должна направить другой Стороне письменное уведомление о принятом решении об одностороннем отказе от исполнения Договора с приложением к нему протокола, содержащего:</w:t>
      </w:r>
    </w:p>
    <w:p w14:paraId="5A583067" w14:textId="77777777" w:rsidR="00734802" w:rsidRDefault="006F5D79">
      <w:pPr>
        <w:pStyle w:val="LBGovstyle3"/>
        <w:rPr>
          <w:lang w:val="ru-RU"/>
        </w:rPr>
      </w:pPr>
      <w:r>
        <w:rPr>
          <w:lang w:val="ru-RU"/>
        </w:rPr>
        <w:lastRenderedPageBreak/>
        <w:t>реквизиты Сторон, наименование, место нахождения, почтовый адрес (фамилию, имя, отчество (при наличии), сведения о месте жительства, почтовый адрес для физического лица), номер контактного телефона и факса, адрес электронной почты;</w:t>
      </w:r>
    </w:p>
    <w:p w14:paraId="0445D43C" w14:textId="77777777" w:rsidR="00734802" w:rsidRDefault="006F5D79">
      <w:pPr>
        <w:pStyle w:val="LBGovstyle3"/>
      </w:pPr>
      <w:r>
        <w:t>указание на предмет Договора;</w:t>
      </w:r>
    </w:p>
    <w:p w14:paraId="05EBBC18" w14:textId="77777777" w:rsidR="00734802" w:rsidRDefault="006F5D79">
      <w:pPr>
        <w:pStyle w:val="LBGovstyle3"/>
        <w:rPr>
          <w:lang w:val="ru-RU"/>
        </w:rPr>
      </w:pPr>
      <w:r>
        <w:rPr>
          <w:lang w:val="ru-RU"/>
        </w:rPr>
        <w:t xml:space="preserve">указание на действия (бездействие) Стороны, связанные с неисполнением или ненадлежащим исполнением обязательств, иные сведения, которые послужили основанием для отказа от исполнения Договора в одностороннем порядке, с обоснованием принятого решения. </w:t>
      </w:r>
    </w:p>
    <w:p w14:paraId="3F9BA455" w14:textId="77777777" w:rsidR="00734802" w:rsidRDefault="006F5D79">
      <w:pPr>
        <w:pStyle w:val="LBGovstyle2"/>
        <w:rPr>
          <w:lang w:val="ru-RU"/>
        </w:rPr>
      </w:pPr>
      <w:r>
        <w:rPr>
          <w:lang w:val="ru-RU"/>
        </w:rPr>
        <w:t>К протоколу прикладываются копии документов, подтверждающих обоснованность принятого решения об одностороннем отказе от исполнения договора (при их наличии), которые являются неотъемлемой частью протокола.</w:t>
      </w:r>
    </w:p>
    <w:p w14:paraId="50FC32E2" w14:textId="77777777" w:rsidR="00734802" w:rsidRDefault="006F5D79">
      <w:pPr>
        <w:pStyle w:val="LBGovstyle2"/>
        <w:rPr>
          <w:lang w:val="ru-RU"/>
        </w:rPr>
      </w:pPr>
      <w:r>
        <w:rPr>
          <w:lang w:val="ru-RU"/>
        </w:rPr>
        <w:t>Уведомление о принятом решении об одностороннем отказе от исполнения Договора направляется другой Стороне в течение 3 (трех) рабочих дней со дня подписания протокола. К уведомлению также прикладываются документы, подтверждающие полномочия лица, подписавшего уведомление, действовать от имени Стороны по Договору.</w:t>
      </w:r>
    </w:p>
    <w:p w14:paraId="7638F86B" w14:textId="77777777" w:rsidR="00734802" w:rsidRDefault="006F5D79">
      <w:pPr>
        <w:pStyle w:val="LBGovstyle2"/>
        <w:rPr>
          <w:lang w:val="ru-RU"/>
        </w:rPr>
      </w:pPr>
      <w:r>
        <w:rPr>
          <w:lang w:val="ru-RU"/>
        </w:rPr>
        <w:t>Договор считается расторгнутым с даты получения одной Стороной уведомления другой Стороны об одностороннем отказе от исполнения Договора.</w:t>
      </w:r>
    </w:p>
    <w:p w14:paraId="029F056E" w14:textId="73DA7CDA" w:rsidR="00734802" w:rsidRDefault="006F5D79">
      <w:pPr>
        <w:pStyle w:val="LBGovstyle2"/>
        <w:rPr>
          <w:lang w:val="ru-RU"/>
        </w:rPr>
      </w:pPr>
      <w:r>
        <w:rPr>
          <w:lang w:val="ru-RU"/>
        </w:rPr>
        <w:t xml:space="preserve">В случае, когда направленное Поставщику уведомление об одностороннем отказе от исполнения Договора вернется к Покупателю с отметкой почтового отделения об отсутствии адресата по адресу, указанному в разделе 16 Договора, или с отметкой «истек срок хранения», то датой расторжения Договора будет считаться дата получения </w:t>
      </w:r>
      <w:r w:rsidR="00D26810">
        <w:rPr>
          <w:lang w:val="ru-RU"/>
        </w:rPr>
        <w:t>Покупателем</w:t>
      </w:r>
      <w:r>
        <w:rPr>
          <w:lang w:val="ru-RU"/>
        </w:rPr>
        <w:t xml:space="preserve"> такого уведомления. </w:t>
      </w:r>
    </w:p>
    <w:p w14:paraId="299FF772" w14:textId="77777777" w:rsidR="00734802" w:rsidRDefault="006F5D79">
      <w:pPr>
        <w:pStyle w:val="LBGovstyle2"/>
      </w:pPr>
      <w:r>
        <w:rPr>
          <w:lang w:val="ru-RU"/>
        </w:rPr>
        <w:t xml:space="preserve">Никакое существенное изменение обстоятельств, из которых Стороны исходили при заключении Договора, не является основанием для его неисполнения, ненадлежащего исполнения, а также изменения или расторжения ни в одностороннем порядке, ни в судебном порядке в соответствии со статьей 451 Гражданского кодекса Российской Федерации по требованию </w:t>
      </w:r>
      <w:r>
        <w:t>Поставщика.</w:t>
      </w:r>
    </w:p>
    <w:p w14:paraId="78E4A9E1" w14:textId="77777777" w:rsidR="00734802" w:rsidRDefault="006F5D79">
      <w:pPr>
        <w:pStyle w:val="LBGovstyle1"/>
      </w:pPr>
      <w:r>
        <w:t>Комплаенс-оговорка</w:t>
      </w:r>
    </w:p>
    <w:p w14:paraId="775608EF" w14:textId="77777777" w:rsidR="00734802" w:rsidRDefault="006F5D79" w:rsidP="00D94321">
      <w:pPr>
        <w:pStyle w:val="BulletListFooterTextnumberedParagraphedeliste1lp1ListParagraphNumBullet1TableNumberParagraphBulletNumberBulletrListParagraph1ListParagraph2ListParagraph21Listeafsnit1PargrafodaLista1B0"/>
        <w:numPr>
          <w:ilvl w:val="1"/>
          <w:numId w:val="24"/>
        </w:numPr>
        <w:tabs>
          <w:tab w:val="left" w:pos="1260"/>
        </w:tabs>
        <w:ind w:firstLine="850"/>
        <w:contextualSpacing/>
        <w:jc w:val="both"/>
      </w:pPr>
      <w:bookmarkStart w:id="13" w:name="_Ref530001458"/>
      <w:r>
        <w:t xml:space="preserve">Стороны обязуются соблюдать положения Комплаенс-оговорки, установленные Приложением № </w:t>
      </w:r>
      <w:r>
        <w:fldChar w:fldCharType="begin" w:fldLock="1"/>
      </w:r>
      <w:r>
        <w:instrText>LBVARIABLE \id "664"</w:instrText>
      </w:r>
      <w:r>
        <w:fldChar w:fldCharType="separate"/>
      </w:r>
      <w:r>
        <w:t>5</w:t>
      </w:r>
      <w:r>
        <w:fldChar w:fldCharType="end"/>
      </w:r>
      <w:r>
        <w:t xml:space="preserve"> к Договору.</w:t>
      </w:r>
    </w:p>
    <w:p w14:paraId="3AA19DC1" w14:textId="77777777" w:rsidR="00734802" w:rsidRDefault="006F5D79" w:rsidP="00D94321">
      <w:pPr>
        <w:pStyle w:val="BulletListFooterTextnumberedParagraphedeliste1lp1ListParagraphNumBullet1TableNumberParagraphBulletNumberBulletrListParagraph1ListParagraph2ListParagraph21Listeafsnit1PargrafodaLista1B0"/>
        <w:numPr>
          <w:ilvl w:val="1"/>
          <w:numId w:val="24"/>
        </w:numPr>
        <w:tabs>
          <w:tab w:val="left" w:pos="1260"/>
        </w:tabs>
        <w:ind w:firstLine="850"/>
        <w:contextualSpacing/>
        <w:jc w:val="both"/>
      </w:pPr>
      <w:r>
        <w:t xml:space="preserve">Стороны договорились установить неустойку в виде штрафа в размере </w:t>
      </w:r>
      <w:r>
        <w:fldChar w:fldCharType="begin" w:fldLock="1"/>
      </w:r>
      <w:r>
        <w:instrText>LBVARIABLE \id "532"</w:instrText>
      </w:r>
      <w:r>
        <w:fldChar w:fldCharType="separate"/>
      </w:r>
      <w:r>
        <w:t>2%</w:t>
      </w:r>
      <w:r>
        <w:fldChar w:fldCharType="end"/>
      </w:r>
      <w:r>
        <w:t xml:space="preserve"> от общей цены Договора, установленной в соответствии с пунктом 3.1 Договора, за каждый случай нарушения положений Комплаенс-оговорки.</w:t>
      </w:r>
      <w:bookmarkEnd w:id="13"/>
    </w:p>
    <w:p w14:paraId="652DC25D" w14:textId="77777777" w:rsidR="00734802" w:rsidRDefault="006F5D79">
      <w:pPr>
        <w:pStyle w:val="LBGovstyle1"/>
      </w:pPr>
      <w:r>
        <w:t>Прочие положения</w:t>
      </w:r>
    </w:p>
    <w:p w14:paraId="27864E0B" w14:textId="77777777" w:rsidR="00734802" w:rsidRDefault="006F5D79">
      <w:pPr>
        <w:pStyle w:val="LBGovstyle2"/>
        <w:rPr>
          <w:lang w:val="ru-RU"/>
        </w:rPr>
      </w:pPr>
      <w:r>
        <w:rPr>
          <w:lang w:val="ru-RU"/>
        </w:rPr>
        <w:t>Во всем, что не предусмотрено Договором, Стороны руководствуются законодательством Российской Федерации.</w:t>
      </w:r>
    </w:p>
    <w:p w14:paraId="666CB0D2" w14:textId="77777777" w:rsidR="00734802" w:rsidRDefault="006F5D79">
      <w:pPr>
        <w:pStyle w:val="LBGovstyle2"/>
        <w:rPr>
          <w:lang w:val="ru-RU"/>
        </w:rPr>
      </w:pPr>
      <w:r>
        <w:rPr>
          <w:lang w:val="ru-RU"/>
        </w:rPr>
        <w:t xml:space="preserve">Если одна из Сторон изменит свои почтовые, контактные и/или платежные реквизиты или подвергнется реорганизации или ликвидации, она обязана письменно информировать об этом другую Сторону в течение 2 (двух) рабочих дней с даты вступления в силу этих изменений (в случае реорганизации или ликвидации – в течение 1 (одного) рабочего дня с даты принятия соответствующего решения об этом; в случае изменения банковских реквизитов – в срок, указанный в пункте 3.4 Договора). </w:t>
      </w:r>
    </w:p>
    <w:p w14:paraId="72C8444C" w14:textId="77777777" w:rsidR="00734802" w:rsidRDefault="006F5D79">
      <w:pPr>
        <w:pStyle w:val="LBGovstyle2"/>
        <w:rPr>
          <w:lang w:val="ru-RU"/>
        </w:rPr>
      </w:pPr>
      <w:bookmarkStart w:id="14" w:name="_ref_23030049"/>
      <w:r>
        <w:rPr>
          <w:lang w:val="ru-RU"/>
        </w:rPr>
        <w:t>Стороны определили следующий порядок обмена документами или юридически значимыми сообщениями:</w:t>
      </w:r>
      <w:bookmarkEnd w:id="14"/>
    </w:p>
    <w:p w14:paraId="07F119EA" w14:textId="77777777" w:rsidR="00734802" w:rsidRDefault="006F5D79">
      <w:pPr>
        <w:pStyle w:val="LBGovstyle5"/>
        <w:rPr>
          <w:lang w:val="ru-RU"/>
        </w:rPr>
      </w:pPr>
      <w:r>
        <w:rPr>
          <w:lang w:val="ru-RU"/>
        </w:rPr>
        <w:t xml:space="preserve">нарочно (курьерской доставкой). Факт получения документа и (или) юридически значимого сообщения должен подтверждаться распиской Стороны в его получении. Расписка должна содержать наименование документа и (или) юридически значимого сообщения и дату его получения, фамилию, имя, отчество (при наличии), </w:t>
      </w:r>
      <w:r>
        <w:rPr>
          <w:lang w:val="ru-RU"/>
        </w:rPr>
        <w:lastRenderedPageBreak/>
        <w:t>должность и подпись лица, получившего данный документ и (или) юридически значимое сообщение;</w:t>
      </w:r>
    </w:p>
    <w:p w14:paraId="477BD4B0" w14:textId="77777777" w:rsidR="00734802" w:rsidRDefault="006F5D79">
      <w:pPr>
        <w:pStyle w:val="LBGovstyle5"/>
        <w:rPr>
          <w:lang w:val="ru-RU"/>
        </w:rPr>
      </w:pPr>
      <w:r>
        <w:rPr>
          <w:lang w:val="ru-RU"/>
        </w:rPr>
        <w:t>заказным письмом с уведомлением о вручении;</w:t>
      </w:r>
    </w:p>
    <w:p w14:paraId="749B43FE" w14:textId="77777777" w:rsidR="00734802" w:rsidRDefault="006F5D79">
      <w:pPr>
        <w:pStyle w:val="LBGovstyle5"/>
        <w:rPr>
          <w:lang w:val="ru-RU"/>
        </w:rPr>
      </w:pPr>
      <w:r>
        <w:rPr>
          <w:lang w:val="ru-RU"/>
        </w:rPr>
        <w:t>электронной почтой, с последующим направлением документа и (или) юридически значимого сообщения заказным письмом с уведомлением о вручении;</w:t>
      </w:r>
    </w:p>
    <w:p w14:paraId="038C623C" w14:textId="77777777" w:rsidR="00734802" w:rsidRDefault="006F5D79">
      <w:pPr>
        <w:pStyle w:val="LBGovstyle5"/>
        <w:rPr>
          <w:lang w:val="ru-RU"/>
        </w:rPr>
      </w:pPr>
      <w:r>
        <w:rPr>
          <w:lang w:val="ru-RU"/>
        </w:rPr>
        <w:t>в электронном виде с использованием телекоммуникационных каналов связи, при наличии соглашения Сторон об использовании такого порядка обмена документами и (или) юридически значимыми сообщениями.</w:t>
      </w:r>
    </w:p>
    <w:p w14:paraId="3BA14E1F" w14:textId="77777777" w:rsidR="00734802" w:rsidRDefault="006F5D79">
      <w:pPr>
        <w:pStyle w:val="ab"/>
        <w:tabs>
          <w:tab w:val="left" w:pos="1134"/>
          <w:tab w:val="left" w:pos="1260"/>
        </w:tabs>
        <w:ind w:left="0" w:firstLine="709"/>
        <w:jc w:val="both"/>
      </w:pPr>
      <w:r>
        <w:t>Авторизированные адреса электронной почты Сторон указаны в разделе 16 Договора.</w:t>
      </w:r>
    </w:p>
    <w:p w14:paraId="363EC930" w14:textId="77777777" w:rsidR="00734802" w:rsidRDefault="006F5D79">
      <w:pPr>
        <w:pStyle w:val="ab"/>
        <w:tabs>
          <w:tab w:val="left" w:pos="1134"/>
          <w:tab w:val="left" w:pos="1260"/>
        </w:tabs>
        <w:ind w:left="0" w:firstLine="709"/>
        <w:jc w:val="both"/>
      </w:pPr>
      <w:r>
        <w:t>Если иное не предусмотрено законом, все юридически значимые сообщения по Договору влекут для получающей их Стороны наступление гражданско-правовых последствий с даты доставки соответствующего сообщения ей или её представителю.</w:t>
      </w:r>
    </w:p>
    <w:p w14:paraId="21B90CAF" w14:textId="77777777" w:rsidR="00734802" w:rsidRDefault="006F5D79">
      <w:pPr>
        <w:pStyle w:val="ab"/>
        <w:tabs>
          <w:tab w:val="left" w:pos="1260"/>
        </w:tabs>
        <w:ind w:left="0" w:firstLine="709"/>
        <w:jc w:val="both"/>
      </w:pPr>
      <w:r>
        <w:t>Сообщение считается доставленным и в тех случаях, если оно поступило лицу, которому оно направлено (адресату), но по обстоятельствам, зависящим от него, не было ему вручено или адресат не ознакомился с ним.</w:t>
      </w:r>
    </w:p>
    <w:p w14:paraId="53284BAC" w14:textId="77777777" w:rsidR="00734802" w:rsidRDefault="006F5D79">
      <w:pPr>
        <w:pStyle w:val="LBGovstyle2"/>
        <w:rPr>
          <w:lang w:val="ru-RU"/>
        </w:rPr>
      </w:pPr>
      <w:r>
        <w:rPr>
          <w:lang w:val="ru-RU"/>
        </w:rPr>
        <w:t>Заверения об обстоятельствах. Возмещение потерь.</w:t>
      </w:r>
    </w:p>
    <w:p w14:paraId="4BEBE4DE" w14:textId="77777777" w:rsidR="00734802" w:rsidRDefault="006F5D79">
      <w:pPr>
        <w:pStyle w:val="LBGovstyle3"/>
        <w:rPr>
          <w:lang w:val="ru-RU"/>
        </w:rPr>
      </w:pPr>
      <w:r>
        <w:rPr>
          <w:lang w:val="ru-RU"/>
        </w:rPr>
        <w:t>В соответствии со статьей 431.2 ГК РФ Поставщик настоящим дает в отношении себя другой Покупателю следующие заверения об обстоятельствах на дату заключения настоящего Договора:</w:t>
      </w:r>
    </w:p>
    <w:p w14:paraId="33B7FB41" w14:textId="77777777" w:rsidR="00734802" w:rsidRDefault="006F5D79">
      <w:pPr>
        <w:pStyle w:val="LBGovstyle4"/>
        <w:rPr>
          <w:lang w:val="ru-RU"/>
        </w:rPr>
      </w:pPr>
      <w:r>
        <w:rPr>
          <w:lang w:val="ru-RU"/>
        </w:rPr>
        <w:fldChar w:fldCharType="begin" w:fldLock="1"/>
      </w:r>
      <w:r>
        <w:rPr>
          <w:lang w:val="ru-RU"/>
        </w:rPr>
        <w:instrText>LBVARIABLE \id "2" \displaced</w:instrText>
      </w:r>
      <w:r>
        <w:rPr>
          <w:lang w:val="ru-RU"/>
        </w:rPr>
        <w:fldChar w:fldCharType="separate"/>
      </w:r>
      <w:r>
        <w:rPr>
          <w:lang w:val="ru-RU"/>
        </w:rPr>
        <w:t>[он является юридическим лицом (или индивидуальным предпринимателем), надлежащим образом созданным (зарегистрированным) и действующим в соответствии с законодательством Российской Федерации, и имеет право на осуществление своей хозяйственной деятельности на территории Российской Федерации и в соответствии с законодательством Российской Федерации];</w:t>
      </w:r>
      <w:r>
        <w:rPr>
          <w:rStyle w:val="aa"/>
        </w:rPr>
        <w:footnoteReference w:id="11"/>
      </w:r>
      <w:r>
        <w:rPr>
          <w:rStyle w:val="aa"/>
        </w:rPr>
        <w:footnoteReference w:id="12"/>
      </w:r>
      <w:r>
        <w:rPr>
          <w:lang w:val="ru-RU"/>
        </w:rPr>
        <w:t xml:space="preserve"> </w:t>
      </w:r>
      <w:r>
        <w:rPr>
          <w:lang w:val="ru-RU"/>
        </w:rPr>
        <w:fldChar w:fldCharType="end"/>
      </w:r>
    </w:p>
    <w:p w14:paraId="342EC7F4" w14:textId="77777777" w:rsidR="00734802" w:rsidRDefault="006F5D79">
      <w:pPr>
        <w:pStyle w:val="LBGovstyle4"/>
        <w:rPr>
          <w:lang w:val="ru-RU"/>
        </w:rPr>
      </w:pPr>
      <w:r>
        <w:rPr>
          <w:lang w:val="ru-RU"/>
        </w:rPr>
        <w:t xml:space="preserve">он обладает </w:t>
      </w:r>
      <w:r>
        <w:rPr>
          <w:lang w:val="ru-RU"/>
        </w:rPr>
        <w:fldChar w:fldCharType="begin" w:fldLock="1"/>
      </w:r>
      <w:r>
        <w:rPr>
          <w:lang w:val="ru-RU"/>
        </w:rPr>
        <w:instrText>LBVARIABLE \id "2"</w:instrText>
      </w:r>
      <w:r>
        <w:rPr>
          <w:lang w:val="ru-RU"/>
        </w:rPr>
        <w:fldChar w:fldCharType="separate"/>
      </w:r>
      <w:r>
        <w:rPr>
          <w:lang w:val="ru-RU"/>
        </w:rPr>
        <w:t>[полной правоспособностью]</w:t>
      </w:r>
      <w:r>
        <w:rPr>
          <w:rStyle w:val="aa"/>
        </w:rPr>
        <w:footnoteReference w:id="13"/>
      </w:r>
      <w:r>
        <w:rPr>
          <w:lang w:val="ru-RU"/>
        </w:rPr>
        <w:t xml:space="preserve"> [полной дееспособностью]</w:t>
      </w:r>
      <w:r>
        <w:rPr>
          <w:vertAlign w:val="superscript"/>
        </w:rPr>
        <w:footnoteReference w:id="14"/>
      </w:r>
      <w:r>
        <w:rPr>
          <w:lang w:val="ru-RU"/>
        </w:rPr>
        <w:t xml:space="preserve"> </w:t>
      </w:r>
      <w:r>
        <w:rPr>
          <w:lang w:val="ru-RU"/>
        </w:rPr>
        <w:fldChar w:fldCharType="end"/>
      </w:r>
      <w:r>
        <w:rPr>
          <w:lang w:val="ru-RU"/>
        </w:rPr>
        <w:t xml:space="preserve"> на заключение настоящего Договора, а также на исполнение своих обязательств и осуществление своих прав по настоящему Договору или в связи с ним;</w:t>
      </w:r>
    </w:p>
    <w:p w14:paraId="01B99F3B" w14:textId="77777777" w:rsidR="00734802" w:rsidRDefault="006F5D79">
      <w:pPr>
        <w:pStyle w:val="LBGovstyle4"/>
        <w:rPr>
          <w:lang w:val="ru-RU"/>
        </w:rPr>
      </w:pPr>
      <w:r>
        <w:rPr>
          <w:lang w:val="ru-RU"/>
        </w:rPr>
        <w:t>он не находится в процессе ликвидации или реорганизации и не отвечает признакам банкротства (несостоятельности);</w:t>
      </w:r>
    </w:p>
    <w:p w14:paraId="491E47C4" w14:textId="77777777" w:rsidR="00734802" w:rsidRDefault="006F5D79">
      <w:pPr>
        <w:pStyle w:val="LBGovstyle4"/>
        <w:rPr>
          <w:lang w:val="ru-RU"/>
        </w:rPr>
      </w:pPr>
      <w:r>
        <w:rPr>
          <w:lang w:val="ru-RU"/>
        </w:rPr>
        <w:t>настоящий Договор надлежащим образом заключен Поставщиком, является для него законным, действительным, юридически обязательным и может быть исполнен в принудительном порядке в отношении него;</w:t>
      </w:r>
    </w:p>
    <w:p w14:paraId="29B3FFED" w14:textId="77777777" w:rsidR="00734802" w:rsidRDefault="006F5D79">
      <w:pPr>
        <w:pStyle w:val="LBGovstyle4"/>
        <w:rPr>
          <w:lang w:val="ru-RU"/>
        </w:rPr>
      </w:pPr>
      <w:r>
        <w:rPr>
          <w:lang w:val="ru-RU"/>
        </w:rPr>
        <w:t>лица, подписывающие от имени Поставщика настоящий Договор и любые связанные с ним документы, надлежащим образом уполномочены совершать данные действия от его имени;</w:t>
      </w:r>
    </w:p>
    <w:p w14:paraId="796DE9C8" w14:textId="77777777" w:rsidR="00734802" w:rsidRDefault="006F5D79">
      <w:pPr>
        <w:pStyle w:val="LBGovstyle4"/>
        <w:rPr>
          <w:lang w:val="ru-RU"/>
        </w:rPr>
      </w:pPr>
      <w:r>
        <w:rPr>
          <w:lang w:val="ru-RU"/>
        </w:rPr>
        <w:t>он получил все корпоративные одобрения, а также все согласования и разрешения государственных органов, органов местного самоуправления и иных третьих лиц, которые в соответствии с применимым правом и учредительными документами Поставщика необходимы для подписания и исполнения настоящего Договора;</w:t>
      </w:r>
    </w:p>
    <w:p w14:paraId="08AE90D3" w14:textId="77777777" w:rsidR="00734802" w:rsidRDefault="006F5D79">
      <w:pPr>
        <w:pStyle w:val="LBGovstyle4"/>
        <w:rPr>
          <w:lang w:val="ru-RU"/>
        </w:rPr>
      </w:pPr>
      <w:r>
        <w:rPr>
          <w:lang w:val="ru-RU"/>
        </w:rPr>
        <w:t>заключение и исполнение Поставщиком настоящего Договора не приведет:</w:t>
      </w:r>
    </w:p>
    <w:p w14:paraId="2BF6A92C" w14:textId="77777777" w:rsidR="00734802" w:rsidRDefault="006F5D79">
      <w:pPr>
        <w:pStyle w:val="LBGovstyle5"/>
        <w:rPr>
          <w:lang w:val="ru-RU"/>
        </w:rPr>
      </w:pPr>
      <w:r>
        <w:rPr>
          <w:lang w:val="ru-RU"/>
        </w:rPr>
        <w:t xml:space="preserve">к нарушению действующего законодательства или иных нормативно-правовых актов органов государственной власти и местного самоуправления, судебных </w:t>
      </w:r>
      <w:r>
        <w:rPr>
          <w:lang w:val="ru-RU"/>
        </w:rPr>
        <w:lastRenderedPageBreak/>
        <w:t xml:space="preserve">актов (постановлений) и решений третейских судов, а также учредительных и (или) иных внутренних документов Поставщика; </w:t>
      </w:r>
    </w:p>
    <w:p w14:paraId="30C4D181" w14:textId="77777777" w:rsidR="00734802" w:rsidRDefault="006F5D79">
      <w:pPr>
        <w:pStyle w:val="LBGovstyle5"/>
        <w:rPr>
          <w:lang w:val="ru-RU"/>
        </w:rPr>
      </w:pPr>
      <w:r>
        <w:rPr>
          <w:lang w:val="ru-RU"/>
        </w:rPr>
        <w:t>к нарушению или невыполнению каких-либо договорных обязательств Поставщика.</w:t>
      </w:r>
    </w:p>
    <w:p w14:paraId="09A61783" w14:textId="77777777" w:rsidR="00734802" w:rsidRDefault="006F5D79">
      <w:pPr>
        <w:pStyle w:val="LBGovstyle3"/>
        <w:rPr>
          <w:lang w:val="ru-RU"/>
        </w:rPr>
      </w:pPr>
      <w:r>
        <w:rPr>
          <w:lang w:val="ru-RU"/>
        </w:rPr>
        <w:t>В соответствии со статьей 431.2 ГК РФ Поставщик дает Покупателю заверения о следующих обстоятельствах на дату заключения настоящего Договора:</w:t>
      </w:r>
    </w:p>
    <w:p w14:paraId="43E0A14E" w14:textId="77777777" w:rsidR="00734802" w:rsidRDefault="006F5D79">
      <w:pPr>
        <w:pStyle w:val="LBGovstyle4"/>
        <w:rPr>
          <w:lang w:val="ru-RU"/>
        </w:rPr>
      </w:pPr>
      <w:r>
        <w:rPr>
          <w:lang w:val="ru-RU"/>
        </w:rPr>
        <w:t>Товар в споре и под арестом не состоит, не является предметом залога и не обременен другими правами третьих лиц, на Товар (в случае необходимости их наличия в соответствии с законодательством Российской Федерации) имеются все необходимые разрешительные документы.</w:t>
      </w:r>
    </w:p>
    <w:p w14:paraId="1B990754" w14:textId="77777777" w:rsidR="00734802" w:rsidRDefault="006F5D79">
      <w:pPr>
        <w:pStyle w:val="LBGovstyle4"/>
        <w:rPr>
          <w:lang w:val="ru-RU"/>
        </w:rPr>
      </w:pPr>
      <w:r>
        <w:rPr>
          <w:lang w:val="ru-RU"/>
        </w:rPr>
        <w:t>Товар соответствует требованиям, установленным Договором.</w:t>
      </w:r>
    </w:p>
    <w:p w14:paraId="58BADAC2" w14:textId="77777777" w:rsidR="00734802" w:rsidRDefault="006F5D79">
      <w:pPr>
        <w:pStyle w:val="LBGovstyle4"/>
        <w:rPr>
          <w:lang w:val="ru-RU"/>
        </w:rPr>
      </w:pPr>
      <w:r>
        <w:rPr>
          <w:lang w:val="ru-RU"/>
        </w:rPr>
        <w:t>В случае, если Поставщик осуществляет поставку вычислительной техники или иной техники с предустановленным программным обеспечением, он обладает всеми необходимыми в силу действующего законодательства интеллектуальными правами (в том числе подтвержденными, в случае необходимости, действующими лицензиями и сертификатами (сертификатами доступа), выданными компетентными органами власти) для исполнения обязательств по Договору на дату подписания Сторонами Договора и в течение срока действия Договора в соответствии с законодательством Российской Федерации, а также не нарушает права третьих лиц при заключении и (или) исполнении Договора.</w:t>
      </w:r>
    </w:p>
    <w:p w14:paraId="13673BFD" w14:textId="77777777" w:rsidR="00734802" w:rsidRDefault="006F5D79">
      <w:pPr>
        <w:pStyle w:val="LBGovstyle3"/>
        <w:rPr>
          <w:lang w:val="ru-RU"/>
        </w:rPr>
      </w:pPr>
      <w:r>
        <w:rPr>
          <w:lang w:val="ru-RU"/>
        </w:rPr>
        <w:t>Стороны признают, что данные в пункте 14.4 Договора заверения об обстоятельствах имеют существенное значение для Покупателя, а также для заключения, исполнения или прекращения Договора.</w:t>
      </w:r>
    </w:p>
    <w:p w14:paraId="7A7527E2" w14:textId="77777777" w:rsidR="00734802" w:rsidRDefault="006F5D79">
      <w:pPr>
        <w:pStyle w:val="LBGovstyle3"/>
        <w:rPr>
          <w:lang w:val="ru-RU"/>
        </w:rPr>
      </w:pPr>
      <w:r>
        <w:rPr>
          <w:lang w:val="ru-RU"/>
        </w:rPr>
        <w:t xml:space="preserve">Стороны безусловно соглашаются и подтверждают, что Покупатель, в пользу которого предоставлены заверения об обстоятельствах в соответствии с пунктом 14.4 Договора, полагается на данные заверения при заключении и исполнении Договора. </w:t>
      </w:r>
    </w:p>
    <w:p w14:paraId="7B87F42C" w14:textId="77777777" w:rsidR="00734802" w:rsidRDefault="006F5D79">
      <w:pPr>
        <w:pStyle w:val="LBGovstyle3"/>
        <w:rPr>
          <w:lang w:val="ru-RU"/>
        </w:rPr>
      </w:pPr>
      <w:r>
        <w:rPr>
          <w:lang w:val="ru-RU"/>
        </w:rPr>
        <w:t>В соответствии со статьей</w:t>
      </w:r>
      <w:r>
        <w:t> </w:t>
      </w:r>
      <w:r>
        <w:rPr>
          <w:lang w:val="ru-RU"/>
        </w:rPr>
        <w:t>406.1 ГК РФ Поставщик обязан возместить имущественные потери Покупателя, возникшие в случае наступления следующих обстоятельств:</w:t>
      </w:r>
    </w:p>
    <w:p w14:paraId="29AF2B8E" w14:textId="77777777" w:rsidR="00734802" w:rsidRDefault="006F5D79">
      <w:pPr>
        <w:pStyle w:val="LBGovstyle4"/>
        <w:rPr>
          <w:lang w:val="ru-RU"/>
        </w:rPr>
      </w:pPr>
      <w:r>
        <w:rPr>
          <w:lang w:val="ru-RU"/>
        </w:rPr>
        <w:t xml:space="preserve">доначисления налоговым органом при проведении проверки Покупателя после даты заключения Договора каких-либо сумм налогов Покупателю по взаимоотношениям Покупателя и Поставщика в том числе в следующих случаях: </w:t>
      </w:r>
    </w:p>
    <w:p w14:paraId="4026ABE5" w14:textId="77777777" w:rsidR="00734802" w:rsidRDefault="006F5D79">
      <w:pPr>
        <w:pStyle w:val="LBGovstyle5"/>
        <w:rPr>
          <w:lang w:val="ru-RU"/>
        </w:rPr>
      </w:pPr>
      <w:r>
        <w:rPr>
          <w:lang w:val="ru-RU"/>
        </w:rPr>
        <w:t>в рамках проверки налоговым органом установлено, что обязательства по настоящему Договору не были исполнены Поставщике м непосредственно или привлеченным им в соответствии с действующим законодательством Российской Федерации третьим лицом;</w:t>
      </w:r>
    </w:p>
    <w:p w14:paraId="269D4AB5" w14:textId="77777777" w:rsidR="00734802" w:rsidRDefault="006F5D79">
      <w:pPr>
        <w:pStyle w:val="LBGovstyle5"/>
        <w:rPr>
          <w:lang w:val="ru-RU"/>
        </w:rPr>
      </w:pPr>
      <w:r>
        <w:rPr>
          <w:lang w:val="ru-RU"/>
        </w:rPr>
        <w:t>доначисление соответствующих налогов обосновано неисполнением или ненадлежащим исполнением Поставщике м обязательств, предусмотренных законодательством Российской Федерации о налогах и сборах;</w:t>
      </w:r>
    </w:p>
    <w:p w14:paraId="7B47C569" w14:textId="77777777" w:rsidR="00734802" w:rsidRDefault="006F5D79">
      <w:pPr>
        <w:pStyle w:val="LBGovstyle5"/>
        <w:rPr>
          <w:lang w:val="ru-RU"/>
        </w:rPr>
      </w:pPr>
      <w:r>
        <w:rPr>
          <w:lang w:val="ru-RU"/>
        </w:rPr>
        <w:t>налоговым органом выявлена недостоверная информация в первичных документах и/или счетах-фактурах, подписанных представителями Поставщика;</w:t>
      </w:r>
    </w:p>
    <w:p w14:paraId="0B6D4E2D" w14:textId="77777777" w:rsidR="00734802" w:rsidRDefault="006F5D79">
      <w:pPr>
        <w:pStyle w:val="LBGovstyle5"/>
        <w:rPr>
          <w:lang w:val="ru-RU"/>
        </w:rPr>
      </w:pPr>
      <w:r>
        <w:rPr>
          <w:lang w:val="ru-RU"/>
        </w:rPr>
        <w:t>представители Поставщика или привлеченные им для исполнения настоящего Договора третьи лица ссылаются на то, что они не участвовали в заключении и/или исполнении настоящего Договора;</w:t>
      </w:r>
    </w:p>
    <w:p w14:paraId="7B5CBFBA" w14:textId="77777777" w:rsidR="00734802" w:rsidRDefault="006F5D79">
      <w:pPr>
        <w:pStyle w:val="LBGovstyle5"/>
        <w:rPr>
          <w:lang w:val="ru-RU"/>
        </w:rPr>
      </w:pPr>
      <w:r>
        <w:rPr>
          <w:lang w:val="ru-RU"/>
        </w:rPr>
        <w:t xml:space="preserve">по иным причинам, связанным с действиями или бездействием Поставщика, включая привлеченных им к исполнению настоящего Договора третьих лиц или с показателями отчетности Поставщика. </w:t>
      </w:r>
    </w:p>
    <w:p w14:paraId="3034494B" w14:textId="77777777" w:rsidR="00734802" w:rsidRDefault="006F5D79">
      <w:pPr>
        <w:pStyle w:val="ab"/>
        <w:tabs>
          <w:tab w:val="left" w:pos="1260"/>
        </w:tabs>
        <w:ind w:left="-15" w:firstLine="699"/>
        <w:jc w:val="both"/>
      </w:pPr>
      <w:r>
        <w:t xml:space="preserve">В настоящем подпункте размер возмещения имущественных потерь определяется в следующем порядке: вся сумма таких доначисленных налогов, включая пени и штраф, согласно соответствующему решению налогового органа. Потери возмещаются Поставщиком в течение 10 (десяти) рабочих дней с даты получения от Покупателя соответствующего требования </w:t>
      </w:r>
      <w:r>
        <w:rPr>
          <w:lang w:val="en-US"/>
        </w:rPr>
        <w:t>c</w:t>
      </w:r>
      <w:r>
        <w:t xml:space="preserve"> приложенным решением налогового органа;</w:t>
      </w:r>
    </w:p>
    <w:p w14:paraId="60EC8C80" w14:textId="77777777" w:rsidR="00734802" w:rsidRDefault="006F5D79">
      <w:pPr>
        <w:pStyle w:val="LBGovstyle4"/>
        <w:rPr>
          <w:lang w:val="ru-RU"/>
        </w:rPr>
      </w:pPr>
      <w:r>
        <w:rPr>
          <w:lang w:val="ru-RU"/>
        </w:rPr>
        <w:lastRenderedPageBreak/>
        <w:t xml:space="preserve">в иных случаях предъявления Покупателю органами, осуществляющими государственный (муниципальный) контроль (надзор), или иными лицами каких-либо требований, жалоб, претензий, исков или начисление Покупателю каких-либо обязательных к уплате платежей, если они прямо или косвенно вытекают из Договора и связаны с действиями (бездействием) Поставщика или с его юридическим статусом. </w:t>
      </w:r>
    </w:p>
    <w:p w14:paraId="6DD6E490" w14:textId="77777777" w:rsidR="00734802" w:rsidRDefault="006F5D79">
      <w:pPr>
        <w:pStyle w:val="ab"/>
        <w:tabs>
          <w:tab w:val="left" w:pos="1260"/>
        </w:tabs>
        <w:ind w:left="-15" w:firstLine="699"/>
        <w:jc w:val="both"/>
      </w:pPr>
      <w:r>
        <w:t>В настоящем подпункте размер возмещения потерь определяется в следующем порядке: вся сумма расходов Покупателя, которые он произвел или должен будет произвести при наступлении указанных в настоящем подпункте обстоятельств, включая, но не ограничиваясь: уплату налогов, иных обязательных платежей, штрафов, судебных расходов, судебных и внесудебных выплат. Потери возмещаются Поставщиком в течение 10 (десяти) рабочих дней с даты получения от Покупателя соответствующего требования.</w:t>
      </w:r>
    </w:p>
    <w:p w14:paraId="680B4EE3" w14:textId="77777777" w:rsidR="00734802" w:rsidRDefault="006F5D79">
      <w:pPr>
        <w:pStyle w:val="LBGovstyle2"/>
        <w:rPr>
          <w:lang w:val="ru-RU"/>
        </w:rPr>
      </w:pPr>
      <w:r>
        <w:rPr>
          <w:lang w:val="ru-RU"/>
        </w:rPr>
        <w:t>Стороны обязуются обеспечить конфиденциальность сведений, относящихся к предмету Договора, и ставших им известными в ходе исполнения Договора:</w:t>
      </w:r>
    </w:p>
    <w:p w14:paraId="14DE4DEF" w14:textId="77777777" w:rsidR="00734802" w:rsidRDefault="006F5D79">
      <w:pPr>
        <w:pStyle w:val="LBGovstyle3"/>
        <w:rPr>
          <w:lang w:val="ru-RU"/>
        </w:rPr>
      </w:pPr>
      <w:r>
        <w:rPr>
          <w:lang w:val="ru-RU"/>
        </w:rPr>
        <w:t>Сторона, получившая в рамках Договора от другой Стороны конфиденциальную информацию коммерческого, финансового и технического характера, а также иную конфиденциальную информацию, должна защитить ее от третьих лиц с той же тщательностью, как она делает это со своей конфиденциальной информацией, за исключением тех случаев, когда конфиденциальная информация стала широко известна иным образом, или раскрытие которой требуется и возможно в соответствии с действующим законодательством Российской Федерации;</w:t>
      </w:r>
    </w:p>
    <w:p w14:paraId="2F6079C8" w14:textId="77777777" w:rsidR="00734802" w:rsidRDefault="006F5D79">
      <w:pPr>
        <w:pStyle w:val="LBGovstyle3"/>
        <w:rPr>
          <w:lang w:val="ru-RU"/>
        </w:rPr>
      </w:pPr>
      <w:r>
        <w:rPr>
          <w:lang w:val="ru-RU"/>
        </w:rPr>
        <w:t>сведения, ставшие известными каждой из Сторон в ходе исполнения Договора, являются конфиденциальной информацией и не подлежат разглашению. Стороны принимают все необходимые меры для того, чтобы их работники, агенты и правопреемники без предварительного согласия другой Стороны не информировали третьих лиц об условиях исполнения Договора;</w:t>
      </w:r>
    </w:p>
    <w:p w14:paraId="232CAABA" w14:textId="77777777" w:rsidR="00734802" w:rsidRDefault="006F5D79">
      <w:pPr>
        <w:pStyle w:val="LBGovstyle3"/>
        <w:rPr>
          <w:lang w:val="ru-RU"/>
        </w:rPr>
      </w:pPr>
      <w:r>
        <w:rPr>
          <w:lang w:val="ru-RU"/>
        </w:rPr>
        <w:t>каждая из Сторон обязуется соблюдать требования Федерального закона от 27 июля 2006 года № 152-ФЗ «О персональных данных» при получении, хранении, обработке и передаче персональных данных, ставших известными какой-либо из Сторон в ходе исполнения обязательств по Договору.</w:t>
      </w:r>
    </w:p>
    <w:p w14:paraId="039E5679" w14:textId="77777777" w:rsidR="00734802" w:rsidRDefault="006F5D79">
      <w:pPr>
        <w:pStyle w:val="LBGovstyle2"/>
        <w:rPr>
          <w:lang w:val="ru-RU"/>
        </w:rPr>
      </w:pPr>
      <w:r>
        <w:rPr>
          <w:lang w:val="ru-RU"/>
        </w:rPr>
        <w:t>Уступка прав Поставщика допускается только с согласия Покупателя. Если согласие Покупателя не получено, то это следует считать запретом на уступку прав по Договору.</w:t>
      </w:r>
    </w:p>
    <w:p w14:paraId="6C681C92" w14:textId="0D3296EF" w:rsidR="00734802" w:rsidRDefault="006F5D79">
      <w:pPr>
        <w:pStyle w:val="LBGovstyle2"/>
        <w:rPr>
          <w:lang w:val="ru-RU"/>
        </w:rPr>
      </w:pPr>
      <w:r>
        <w:rPr>
          <w:lang w:val="ru-RU"/>
        </w:rPr>
        <w:t xml:space="preserve">Договор заключается Сторонами добровольно, Стороны не введены в заблуждение относительно правовой природы сделки и/или правовых последствий, которые возникают у Сторон или могут возникнуть в связи с заключением настоящего Договора. Все полномочия, необходимые для заключения Договора и/или осуществления в связи с ним действий, получены Сторонами должным образом, в том числе получено согласия/одобрения третьих лиц, которое в силу закона и/или учредительных документов любого из Сторон может быть необходимо для заключения Договора. Лица, </w:t>
      </w:r>
      <w:r w:rsidR="00C00B84">
        <w:rPr>
          <w:lang w:val="ru-RU"/>
        </w:rPr>
        <w:t>подписывающие Договор</w:t>
      </w:r>
      <w:r>
        <w:rPr>
          <w:lang w:val="ru-RU"/>
        </w:rPr>
        <w:t>, уполномочены в полном объеме на представление каждой Стороны.</w:t>
      </w:r>
    </w:p>
    <w:p w14:paraId="711D0B37" w14:textId="77777777" w:rsidR="00734802" w:rsidRDefault="006F5D79">
      <w:pPr>
        <w:pStyle w:val="LBGovstyle2"/>
        <w:rPr>
          <w:lang w:val="ru-RU"/>
        </w:rPr>
      </w:pPr>
      <w:r>
        <w:rPr>
          <w:lang w:val="ru-RU"/>
        </w:rPr>
        <w:t>В случае, если между положениями Договора и технического задания есть противоречия, то приоритет имеют положения Договора.</w:t>
      </w:r>
    </w:p>
    <w:p w14:paraId="024438B1" w14:textId="77777777" w:rsidR="00734802" w:rsidRDefault="006F5D79">
      <w:pPr>
        <w:pStyle w:val="LBGovstyle1"/>
      </w:pPr>
      <w:r>
        <w:t>Приложения</w:t>
      </w:r>
    </w:p>
    <w:p w14:paraId="0E3F8D95" w14:textId="77777777" w:rsidR="00734802" w:rsidRDefault="006F5D79">
      <w:pPr>
        <w:tabs>
          <w:tab w:val="left" w:pos="284"/>
          <w:tab w:val="left" w:pos="1134"/>
        </w:tabs>
        <w:spacing w:after="0" w:line="240" w:lineRule="auto"/>
        <w:ind w:firstLine="709"/>
        <w:jc w:val="both"/>
        <w:rPr>
          <w:sz w:val="24"/>
        </w:rPr>
      </w:pPr>
      <w:r>
        <w:rPr>
          <w:sz w:val="24"/>
        </w:rPr>
        <w:t>К Договору прилагаются и являются его неотъемлемой частью:</w:t>
      </w:r>
    </w:p>
    <w:p w14:paraId="37275836" w14:textId="77777777" w:rsidR="00734802" w:rsidRDefault="006F5D79">
      <w:pPr>
        <w:tabs>
          <w:tab w:val="left" w:pos="284"/>
          <w:tab w:val="left" w:pos="1134"/>
        </w:tabs>
        <w:spacing w:after="0" w:line="240" w:lineRule="auto"/>
        <w:jc w:val="both"/>
        <w:rPr>
          <w:sz w:val="24"/>
        </w:rPr>
      </w:pPr>
      <w:r>
        <w:rPr>
          <w:sz w:val="24"/>
        </w:rPr>
        <w:t>Приложение № 1. Спецификация.</w:t>
      </w:r>
    </w:p>
    <w:p w14:paraId="7B6FDA3E" w14:textId="77777777" w:rsidR="00734802" w:rsidRDefault="006F5D79">
      <w:pPr>
        <w:tabs>
          <w:tab w:val="left" w:pos="284"/>
          <w:tab w:val="left" w:pos="1134"/>
        </w:tabs>
        <w:spacing w:after="0" w:line="240" w:lineRule="auto"/>
        <w:jc w:val="both"/>
        <w:rPr>
          <w:sz w:val="24"/>
        </w:rPr>
      </w:pPr>
      <w:r>
        <w:rPr>
          <w:sz w:val="24"/>
        </w:rPr>
        <w:fldChar w:fldCharType="begin" w:fldLock="1"/>
      </w:r>
      <w:r>
        <w:rPr>
          <w:sz w:val="24"/>
        </w:rPr>
        <w:instrText>LBVARIABLE \id "167" \displaced</w:instrText>
      </w:r>
      <w:r>
        <w:rPr>
          <w:sz w:val="24"/>
        </w:rPr>
        <w:fldChar w:fldCharType="separate"/>
      </w:r>
      <w:r>
        <w:rPr>
          <w:sz w:val="24"/>
        </w:rPr>
        <w:t>Приложение № 2. Техническое задание.</w:t>
      </w:r>
      <w:r>
        <w:rPr>
          <w:sz w:val="24"/>
        </w:rPr>
        <w:fldChar w:fldCharType="end"/>
      </w:r>
    </w:p>
    <w:p w14:paraId="0D14796F" w14:textId="77777777" w:rsidR="00734802" w:rsidRDefault="006F5D79">
      <w:pPr>
        <w:spacing w:after="0" w:line="240" w:lineRule="auto"/>
        <w:jc w:val="both"/>
        <w:rPr>
          <w:sz w:val="24"/>
        </w:rPr>
      </w:pPr>
      <w:r>
        <w:rPr>
          <w:sz w:val="24"/>
        </w:rPr>
        <w:fldChar w:fldCharType="begin" w:fldLock="1"/>
      </w:r>
      <w:r>
        <w:rPr>
          <w:sz w:val="24"/>
        </w:rPr>
        <w:instrText>LBVARIABLE \id "474" \displaced</w:instrText>
      </w:r>
      <w:r>
        <w:rPr>
          <w:sz w:val="24"/>
        </w:rPr>
        <w:fldChar w:fldCharType="separate"/>
      </w:r>
      <w:r>
        <w:rPr>
          <w:sz w:val="24"/>
        </w:rPr>
        <w:t xml:space="preserve">Приложение № </w:t>
      </w:r>
      <w:r>
        <w:rPr>
          <w:sz w:val="24"/>
        </w:rPr>
        <w:fldChar w:fldCharType="begin" w:fldLock="1"/>
      </w:r>
      <w:r>
        <w:rPr>
          <w:sz w:val="24"/>
        </w:rPr>
        <w:instrText>LBVARIABLE \id "368"</w:instrText>
      </w:r>
      <w:r>
        <w:rPr>
          <w:sz w:val="24"/>
        </w:rPr>
        <w:fldChar w:fldCharType="separate"/>
      </w:r>
      <w:r>
        <w:rPr>
          <w:sz w:val="24"/>
        </w:rPr>
        <w:t>3</w:t>
      </w:r>
      <w:r>
        <w:rPr>
          <w:sz w:val="24"/>
        </w:rPr>
        <w:fldChar w:fldCharType="end"/>
      </w:r>
      <w:r>
        <w:rPr>
          <w:sz w:val="24"/>
        </w:rPr>
        <w:t>. Документы и сведения, предоставляемые Поставщиком – иностранным физическим лицом, иностранным юридическим лицом, иностранной организацией, не являющейся юридическим лицом по иностранному праву.</w:t>
      </w:r>
      <w:r>
        <w:rPr>
          <w:sz w:val="24"/>
        </w:rPr>
        <w:fldChar w:fldCharType="end"/>
      </w:r>
    </w:p>
    <w:p w14:paraId="65834301" w14:textId="77777777" w:rsidR="00734802" w:rsidRDefault="006F5D79">
      <w:pPr>
        <w:spacing w:after="0" w:line="240" w:lineRule="auto"/>
        <w:jc w:val="both"/>
        <w:rPr>
          <w:sz w:val="24"/>
        </w:rPr>
      </w:pPr>
      <w:r>
        <w:rPr>
          <w:sz w:val="24"/>
        </w:rPr>
        <w:lastRenderedPageBreak/>
        <w:t xml:space="preserve">Приложение № </w:t>
      </w:r>
      <w:r>
        <w:rPr>
          <w:sz w:val="24"/>
        </w:rPr>
        <w:fldChar w:fldCharType="begin" w:fldLock="1"/>
      </w:r>
      <w:r>
        <w:rPr>
          <w:sz w:val="24"/>
        </w:rPr>
        <w:instrText>LBVARIABLE \id "596"</w:instrText>
      </w:r>
      <w:r>
        <w:rPr>
          <w:sz w:val="24"/>
        </w:rPr>
        <w:fldChar w:fldCharType="separate"/>
      </w:r>
      <w:r>
        <w:rPr>
          <w:sz w:val="24"/>
        </w:rPr>
        <w:t>4</w:t>
      </w:r>
      <w:r>
        <w:rPr>
          <w:sz w:val="24"/>
        </w:rPr>
        <w:fldChar w:fldCharType="end"/>
      </w:r>
      <w:r>
        <w:rPr>
          <w:sz w:val="24"/>
        </w:rPr>
        <w:t>. Форма универсальный передаточный документ.</w:t>
      </w:r>
    </w:p>
    <w:p w14:paraId="77AE7997" w14:textId="77777777" w:rsidR="00734802" w:rsidRDefault="006F5D79">
      <w:pPr>
        <w:spacing w:after="0" w:line="240" w:lineRule="auto"/>
        <w:jc w:val="both"/>
        <w:rPr>
          <w:sz w:val="24"/>
        </w:rPr>
      </w:pPr>
      <w:r>
        <w:rPr>
          <w:sz w:val="24"/>
        </w:rPr>
        <w:t xml:space="preserve">Приложение № </w:t>
      </w:r>
      <w:r>
        <w:rPr>
          <w:sz w:val="24"/>
        </w:rPr>
        <w:fldChar w:fldCharType="begin" w:fldLock="1"/>
      </w:r>
      <w:r>
        <w:rPr>
          <w:sz w:val="24"/>
        </w:rPr>
        <w:instrText>LBVARIABLE \id "664"</w:instrText>
      </w:r>
      <w:r>
        <w:rPr>
          <w:sz w:val="24"/>
        </w:rPr>
        <w:fldChar w:fldCharType="separate"/>
      </w:r>
      <w:r>
        <w:rPr>
          <w:sz w:val="24"/>
        </w:rPr>
        <w:t>5</w:t>
      </w:r>
      <w:r>
        <w:rPr>
          <w:sz w:val="24"/>
        </w:rPr>
        <w:fldChar w:fldCharType="end"/>
      </w:r>
      <w:r>
        <w:rPr>
          <w:sz w:val="24"/>
        </w:rPr>
        <w:t>. Комплаенс-оговорка.</w:t>
      </w:r>
    </w:p>
    <w:p w14:paraId="7B7B9C33" w14:textId="77777777" w:rsidR="00734802" w:rsidRDefault="006F5D79">
      <w:pPr>
        <w:pStyle w:val="LBGovstyle1"/>
      </w:pPr>
      <w:r>
        <w:t>Адреса и банковские реквизиты Сторон</w:t>
      </w:r>
    </w:p>
    <w:tbl>
      <w:tblPr>
        <w:tblStyle w:val="a5"/>
        <w:tblW w:w="9356" w:type="dxa"/>
        <w:tblLayout w:type="fixed"/>
        <w:tblLook w:val="04A0" w:firstRow="1" w:lastRow="0" w:firstColumn="1" w:lastColumn="0" w:noHBand="0" w:noVBand="1"/>
      </w:tblPr>
      <w:tblGrid>
        <w:gridCol w:w="4820"/>
        <w:gridCol w:w="4536"/>
      </w:tblGrid>
      <w:tr w:rsidR="00734802" w14:paraId="2BEADC48" w14:textId="77777777" w:rsidTr="00F76868">
        <w:tc>
          <w:tcPr>
            <w:tcW w:w="4820" w:type="dxa"/>
          </w:tcPr>
          <w:p w14:paraId="50244497" w14:textId="77777777" w:rsidR="00734802" w:rsidRDefault="006F5D79">
            <w:pPr>
              <w:pStyle w:val="LBBodyText1"/>
              <w:jc w:val="left"/>
              <w:rPr>
                <w:b/>
                <w:sz w:val="22"/>
              </w:rPr>
            </w:pPr>
            <w:r>
              <w:rPr>
                <w:b/>
                <w:sz w:val="22"/>
              </w:rPr>
              <w:t>ПОКУПАТЕЛЬ:</w:t>
            </w:r>
          </w:p>
        </w:tc>
        <w:tc>
          <w:tcPr>
            <w:tcW w:w="4536" w:type="dxa"/>
          </w:tcPr>
          <w:p w14:paraId="1A683CA2" w14:textId="77777777" w:rsidR="00734802" w:rsidRDefault="006F5D79">
            <w:pPr>
              <w:pStyle w:val="LBBodyText1"/>
              <w:jc w:val="left"/>
              <w:rPr>
                <w:b/>
                <w:sz w:val="22"/>
              </w:rPr>
            </w:pPr>
            <w:r>
              <w:rPr>
                <w:b/>
                <w:sz w:val="22"/>
              </w:rPr>
              <w:t>ПОСТАВЩИК:</w:t>
            </w:r>
          </w:p>
        </w:tc>
      </w:tr>
      <w:tr w:rsidR="00734802" w14:paraId="4A4886CD" w14:textId="77777777" w:rsidTr="00F76868">
        <w:tc>
          <w:tcPr>
            <w:tcW w:w="4820" w:type="dxa"/>
            <w:shd w:val="clear" w:color="auto" w:fill="auto"/>
          </w:tcPr>
          <w:p w14:paraId="6C11904B" w14:textId="77777777" w:rsidR="00734802" w:rsidRDefault="006F5D79">
            <w:pPr>
              <w:pStyle w:val="LBBodyText1"/>
              <w:tabs>
                <w:tab w:val="left" w:pos="3633"/>
              </w:tabs>
              <w:spacing w:before="120" w:after="120"/>
              <w:jc w:val="left"/>
              <w:rPr>
                <w:b/>
                <w:sz w:val="22"/>
              </w:rPr>
            </w:pPr>
            <w:r>
              <w:rPr>
                <w:b/>
                <w:sz w:val="22"/>
              </w:rPr>
              <w:t>Акционерное общество «Почта России»</w:t>
            </w:r>
          </w:p>
        </w:tc>
        <w:tc>
          <w:tcPr>
            <w:tcW w:w="4536" w:type="dxa"/>
          </w:tcPr>
          <w:p w14:paraId="78D97ACA" w14:textId="77777777" w:rsidR="00734802" w:rsidRDefault="006F5D79">
            <w:pPr>
              <w:pStyle w:val="LBBodyText1"/>
              <w:spacing w:before="120" w:after="120"/>
              <w:rPr>
                <w:b/>
                <w:sz w:val="22"/>
              </w:rPr>
            </w:pPr>
            <w:r>
              <w:rPr>
                <w:b/>
                <w:sz w:val="22"/>
              </w:rPr>
              <w:fldChar w:fldCharType="begin" w:fldLock="1"/>
            </w:r>
            <w:r>
              <w:rPr>
                <w:b/>
                <w:sz w:val="22"/>
              </w:rPr>
              <w:instrText>LBVARIABLE \id "2"</w:instrText>
            </w:r>
            <w:r>
              <w:rPr>
                <w:b/>
                <w:sz w:val="22"/>
              </w:rPr>
              <w:fldChar w:fldCharType="separate"/>
            </w:r>
            <w:r>
              <w:rPr>
                <w:b/>
                <w:sz w:val="22"/>
              </w:rPr>
              <w:t>[Полное наименование/ФИО поставщика]</w:t>
            </w:r>
            <w:r>
              <w:rPr>
                <w:b/>
                <w:sz w:val="22"/>
              </w:rPr>
              <w:fldChar w:fldCharType="end"/>
            </w:r>
          </w:p>
        </w:tc>
      </w:tr>
      <w:tr w:rsidR="00734802" w14:paraId="04279E01" w14:textId="77777777" w:rsidTr="00F76868">
        <w:tc>
          <w:tcPr>
            <w:tcW w:w="4820" w:type="dxa"/>
          </w:tcPr>
          <w:p w14:paraId="1A13DBC1" w14:textId="77777777" w:rsidR="000F186A" w:rsidRPr="00667E7B" w:rsidRDefault="000F186A" w:rsidP="000F186A">
            <w:pPr>
              <w:spacing w:line="276" w:lineRule="auto"/>
              <w:rPr>
                <w:sz w:val="24"/>
                <w:szCs w:val="24"/>
              </w:rPr>
            </w:pPr>
            <w:r w:rsidRPr="00667E7B">
              <w:rPr>
                <w:sz w:val="24"/>
                <w:szCs w:val="24"/>
              </w:rPr>
              <w:t>ИНН 7724490000</w:t>
            </w:r>
          </w:p>
          <w:p w14:paraId="5B684435" w14:textId="4A7DE92B" w:rsidR="00734802" w:rsidRPr="000F186A" w:rsidRDefault="000F186A" w:rsidP="000F186A">
            <w:pPr>
              <w:spacing w:line="276" w:lineRule="auto"/>
              <w:rPr>
                <w:sz w:val="24"/>
                <w:szCs w:val="24"/>
              </w:rPr>
            </w:pPr>
            <w:r w:rsidRPr="00667E7B">
              <w:rPr>
                <w:sz w:val="24"/>
                <w:szCs w:val="24"/>
              </w:rPr>
              <w:t>КПП 771401001</w:t>
            </w:r>
          </w:p>
        </w:tc>
        <w:tc>
          <w:tcPr>
            <w:tcW w:w="4536" w:type="dxa"/>
          </w:tcPr>
          <w:p w14:paraId="4A0D8802" w14:textId="77777777" w:rsidR="00734802" w:rsidRDefault="006F5D79">
            <w:pPr>
              <w:pStyle w:val="LBBodyText1"/>
              <w:rPr>
                <w:sz w:val="22"/>
              </w:rPr>
            </w:pPr>
            <w:r>
              <w:rPr>
                <w:sz w:val="22"/>
              </w:rPr>
              <w:fldChar w:fldCharType="begin" w:fldLock="1"/>
            </w:r>
            <w:r>
              <w:rPr>
                <w:sz w:val="22"/>
              </w:rPr>
              <w:instrText>LBVARIABLE \id "2"</w:instrText>
            </w:r>
            <w:r>
              <w:rPr>
                <w:sz w:val="22"/>
              </w:rPr>
              <w:fldChar w:fldCharType="separate"/>
            </w:r>
            <w:r>
              <w:rPr>
                <w:sz w:val="22"/>
              </w:rPr>
              <w:t>[Адрес местонахождения]</w:t>
            </w:r>
            <w:r>
              <w:rPr>
                <w:sz w:val="22"/>
              </w:rPr>
              <w:fldChar w:fldCharType="end"/>
            </w:r>
          </w:p>
        </w:tc>
      </w:tr>
      <w:tr w:rsidR="00B84D67" w14:paraId="0F5B6D24" w14:textId="77777777" w:rsidTr="00F76868">
        <w:tc>
          <w:tcPr>
            <w:tcW w:w="4820" w:type="dxa"/>
          </w:tcPr>
          <w:p w14:paraId="53CAB8C8" w14:textId="164C1A3E" w:rsidR="00B84D67" w:rsidRPr="00736E4B" w:rsidRDefault="000F186A">
            <w:pPr>
              <w:pStyle w:val="LBBodyText1"/>
              <w:jc w:val="left"/>
              <w:rPr>
                <w:sz w:val="22"/>
                <w:highlight w:val="yellow"/>
              </w:rPr>
            </w:pPr>
            <w:r w:rsidRPr="00667E7B">
              <w:rPr>
                <w:szCs w:val="24"/>
              </w:rPr>
              <w:t>Юридический адрес: 125252, г. Москва, вн. тер. г. муниципальный округ  Хорошевский, ул. 3-я Песчаная, д.2А</w:t>
            </w:r>
          </w:p>
        </w:tc>
        <w:tc>
          <w:tcPr>
            <w:tcW w:w="4536" w:type="dxa"/>
          </w:tcPr>
          <w:p w14:paraId="231FA075" w14:textId="77777777" w:rsidR="00B84D67" w:rsidRDefault="00B84D67">
            <w:pPr>
              <w:pStyle w:val="LBBodyText1"/>
              <w:rPr>
                <w:sz w:val="22"/>
              </w:rPr>
            </w:pPr>
          </w:p>
        </w:tc>
      </w:tr>
      <w:tr w:rsidR="00B84D67" w14:paraId="12A316C5" w14:textId="77777777" w:rsidTr="00F76868">
        <w:tc>
          <w:tcPr>
            <w:tcW w:w="4820" w:type="dxa"/>
          </w:tcPr>
          <w:p w14:paraId="4B013F98" w14:textId="56759E18" w:rsidR="00B84D67" w:rsidRPr="000F186A" w:rsidRDefault="000F186A" w:rsidP="000F186A">
            <w:pPr>
              <w:spacing w:line="276" w:lineRule="auto"/>
              <w:jc w:val="both"/>
              <w:rPr>
                <w:b/>
                <w:sz w:val="24"/>
                <w:szCs w:val="24"/>
              </w:rPr>
            </w:pPr>
            <w:r w:rsidRPr="00CA0519">
              <w:rPr>
                <w:b/>
                <w:sz w:val="24"/>
                <w:szCs w:val="24"/>
              </w:rPr>
              <w:t>УФПС г. Москвы</w:t>
            </w:r>
          </w:p>
        </w:tc>
        <w:tc>
          <w:tcPr>
            <w:tcW w:w="4536" w:type="dxa"/>
          </w:tcPr>
          <w:p w14:paraId="09F18C61" w14:textId="77777777" w:rsidR="00B84D67" w:rsidRDefault="00B84D67">
            <w:pPr>
              <w:pStyle w:val="LBBodyText1"/>
              <w:rPr>
                <w:sz w:val="22"/>
              </w:rPr>
            </w:pPr>
          </w:p>
        </w:tc>
      </w:tr>
      <w:tr w:rsidR="00734802" w14:paraId="473FD647" w14:textId="77777777" w:rsidTr="00F76868">
        <w:tc>
          <w:tcPr>
            <w:tcW w:w="4820" w:type="dxa"/>
          </w:tcPr>
          <w:p w14:paraId="2213FEDB" w14:textId="77777777" w:rsidR="00514DC1" w:rsidRPr="00667E7B" w:rsidRDefault="00514DC1" w:rsidP="00514DC1">
            <w:pPr>
              <w:spacing w:line="276" w:lineRule="auto"/>
              <w:jc w:val="both"/>
              <w:rPr>
                <w:sz w:val="24"/>
                <w:szCs w:val="24"/>
              </w:rPr>
            </w:pPr>
            <w:r w:rsidRPr="00667E7B">
              <w:rPr>
                <w:sz w:val="24"/>
                <w:szCs w:val="24"/>
              </w:rPr>
              <w:t xml:space="preserve">Адрес местонахождения обособленного подразделения: </w:t>
            </w:r>
            <w:r w:rsidRPr="00D34970">
              <w:rPr>
                <w:sz w:val="24"/>
                <w:szCs w:val="24"/>
              </w:rPr>
              <w:t>115127, г. Москва, Варшавское ш., д.37</w:t>
            </w:r>
          </w:p>
          <w:p w14:paraId="7EE547B4" w14:textId="23212889" w:rsidR="00734802" w:rsidRDefault="000F186A" w:rsidP="000F186A">
            <w:pPr>
              <w:pStyle w:val="LBBodyText1"/>
              <w:jc w:val="left"/>
              <w:rPr>
                <w:sz w:val="22"/>
              </w:rPr>
            </w:pPr>
            <w:r w:rsidRPr="00667E7B">
              <w:rPr>
                <w:szCs w:val="24"/>
              </w:rPr>
              <w:t>Адрес для корреспонденции: 115</w:t>
            </w:r>
            <w:r w:rsidRPr="00E614CF">
              <w:rPr>
                <w:szCs w:val="24"/>
              </w:rPr>
              <w:t>127</w:t>
            </w:r>
            <w:r w:rsidRPr="00667E7B">
              <w:rPr>
                <w:szCs w:val="24"/>
              </w:rPr>
              <w:t xml:space="preserve">, г. Москва, </w:t>
            </w:r>
            <w:r>
              <w:rPr>
                <w:szCs w:val="24"/>
              </w:rPr>
              <w:t>Варшавское ш.</w:t>
            </w:r>
            <w:r w:rsidRPr="00667E7B">
              <w:rPr>
                <w:szCs w:val="24"/>
              </w:rPr>
              <w:t>, д.</w:t>
            </w:r>
            <w:r>
              <w:rPr>
                <w:szCs w:val="24"/>
              </w:rPr>
              <w:t>3</w:t>
            </w:r>
            <w:r w:rsidRPr="00667E7B">
              <w:rPr>
                <w:szCs w:val="24"/>
              </w:rPr>
              <w:t>7</w:t>
            </w:r>
          </w:p>
        </w:tc>
        <w:tc>
          <w:tcPr>
            <w:tcW w:w="4536" w:type="dxa"/>
          </w:tcPr>
          <w:p w14:paraId="3CFCBF33" w14:textId="77777777" w:rsidR="00734802" w:rsidRDefault="006F5D79">
            <w:pPr>
              <w:pStyle w:val="LBBodyText1"/>
              <w:jc w:val="left"/>
              <w:rPr>
                <w:sz w:val="22"/>
              </w:rPr>
            </w:pPr>
            <w:r>
              <w:rPr>
                <w:sz w:val="22"/>
              </w:rPr>
              <w:fldChar w:fldCharType="begin" w:fldLock="1"/>
            </w:r>
            <w:r>
              <w:rPr>
                <w:sz w:val="22"/>
              </w:rPr>
              <w:instrText>LBVARIABLE \id "2"</w:instrText>
            </w:r>
            <w:r>
              <w:rPr>
                <w:sz w:val="22"/>
              </w:rPr>
              <w:fldChar w:fldCharType="separate"/>
            </w:r>
            <w:r>
              <w:rPr>
                <w:sz w:val="22"/>
              </w:rPr>
              <w:t>[Почтовый адрес]</w:t>
            </w:r>
            <w:r>
              <w:rPr>
                <w:sz w:val="22"/>
              </w:rPr>
              <w:fldChar w:fldCharType="end"/>
            </w:r>
          </w:p>
        </w:tc>
      </w:tr>
      <w:tr w:rsidR="000F186A" w14:paraId="62D9B480" w14:textId="77777777" w:rsidTr="00F76868">
        <w:tc>
          <w:tcPr>
            <w:tcW w:w="4820" w:type="dxa"/>
            <w:vMerge w:val="restart"/>
          </w:tcPr>
          <w:p w14:paraId="79191C1F" w14:textId="77777777" w:rsidR="000F186A" w:rsidRPr="000F186A" w:rsidRDefault="000F186A" w:rsidP="000F186A">
            <w:pPr>
              <w:spacing w:line="276" w:lineRule="auto"/>
              <w:jc w:val="both"/>
              <w:rPr>
                <w:sz w:val="24"/>
                <w:szCs w:val="24"/>
                <w:lang w:eastAsia="en-US"/>
              </w:rPr>
            </w:pPr>
            <w:r>
              <w:rPr>
                <w:b/>
              </w:rPr>
              <w:fldChar w:fldCharType="begin" w:fldLock="1"/>
            </w:r>
            <w:r>
              <w:rPr>
                <w:b/>
              </w:rPr>
              <w:instrText>LBVARIABLE \id "363" \displaced</w:instrText>
            </w:r>
            <w:r>
              <w:rPr>
                <w:b/>
              </w:rPr>
              <w:fldChar w:fldCharType="separate"/>
            </w:r>
            <w:r w:rsidRPr="0098759B">
              <w:rPr>
                <w:bCs/>
              </w:rPr>
              <w:t xml:space="preserve"> </w:t>
            </w:r>
            <w:r w:rsidRPr="000F186A">
              <w:rPr>
                <w:sz w:val="24"/>
                <w:szCs w:val="24"/>
                <w:lang w:eastAsia="en-US"/>
              </w:rPr>
              <w:t>Телефон: 8-495-276-55-55, 02003, 02227</w:t>
            </w:r>
          </w:p>
          <w:p w14:paraId="5358BEBB" w14:textId="77777777" w:rsidR="000F186A" w:rsidRPr="000F186A" w:rsidRDefault="000F186A" w:rsidP="000F186A">
            <w:pPr>
              <w:spacing w:line="276" w:lineRule="auto"/>
              <w:jc w:val="both"/>
              <w:rPr>
                <w:sz w:val="24"/>
                <w:szCs w:val="24"/>
              </w:rPr>
            </w:pPr>
            <w:r w:rsidRPr="000F186A">
              <w:rPr>
                <w:sz w:val="24"/>
                <w:szCs w:val="24"/>
                <w:lang w:val="en-US" w:eastAsia="en-US"/>
              </w:rPr>
              <w:t>e</w:t>
            </w:r>
            <w:r w:rsidRPr="000F186A">
              <w:rPr>
                <w:sz w:val="24"/>
                <w:szCs w:val="24"/>
                <w:lang w:eastAsia="en-US"/>
              </w:rPr>
              <w:t>-</w:t>
            </w:r>
            <w:r w:rsidRPr="000F186A">
              <w:rPr>
                <w:sz w:val="24"/>
                <w:szCs w:val="24"/>
                <w:lang w:val="en-US" w:eastAsia="en-US"/>
              </w:rPr>
              <w:t>mail</w:t>
            </w:r>
            <w:r w:rsidRPr="000F186A">
              <w:rPr>
                <w:sz w:val="24"/>
                <w:szCs w:val="24"/>
                <w:lang w:eastAsia="en-US"/>
              </w:rPr>
              <w:t>:</w:t>
            </w:r>
            <w:r w:rsidRPr="000F186A">
              <w:rPr>
                <w:sz w:val="24"/>
                <w:szCs w:val="24"/>
              </w:rPr>
              <w:t xml:space="preserve"> </w:t>
            </w:r>
            <w:hyperlink r:id="rId13" w:history="1">
              <w:r w:rsidRPr="000F186A">
                <w:rPr>
                  <w:color w:val="000080"/>
                  <w:sz w:val="24"/>
                  <w:szCs w:val="24"/>
                  <w:u w:val="single"/>
                  <w:lang w:val="en-US"/>
                </w:rPr>
                <w:t>R</w:t>
              </w:r>
              <w:r w:rsidRPr="000F186A">
                <w:rPr>
                  <w:color w:val="000080"/>
                  <w:sz w:val="24"/>
                  <w:szCs w:val="24"/>
                  <w:u w:val="single"/>
                </w:rPr>
                <w:t>77-</w:t>
              </w:r>
              <w:r w:rsidRPr="000F186A">
                <w:rPr>
                  <w:color w:val="000080"/>
                  <w:sz w:val="24"/>
                  <w:szCs w:val="24"/>
                  <w:u w:val="single"/>
                  <w:lang w:val="en-US"/>
                </w:rPr>
                <w:t>GUMTO</w:t>
              </w:r>
              <w:r w:rsidRPr="000F186A">
                <w:rPr>
                  <w:color w:val="000080"/>
                  <w:sz w:val="24"/>
                  <w:szCs w:val="24"/>
                  <w:u w:val="single"/>
                </w:rPr>
                <w:t>@</w:t>
              </w:r>
              <w:r w:rsidRPr="000F186A">
                <w:rPr>
                  <w:color w:val="000080"/>
                  <w:sz w:val="24"/>
                  <w:szCs w:val="24"/>
                  <w:u w:val="single"/>
                  <w:lang w:val="en-US"/>
                </w:rPr>
                <w:t>russianpost</w:t>
              </w:r>
              <w:r w:rsidRPr="000F186A">
                <w:rPr>
                  <w:color w:val="000080"/>
                  <w:sz w:val="24"/>
                  <w:szCs w:val="24"/>
                  <w:u w:val="single"/>
                </w:rPr>
                <w:t>.</w:t>
              </w:r>
              <w:r w:rsidRPr="000F186A">
                <w:rPr>
                  <w:color w:val="000080"/>
                  <w:sz w:val="24"/>
                  <w:szCs w:val="24"/>
                  <w:u w:val="single"/>
                  <w:lang w:val="en-US"/>
                </w:rPr>
                <w:t>ru</w:t>
              </w:r>
            </w:hyperlink>
          </w:p>
          <w:p w14:paraId="0E99F450" w14:textId="77777777" w:rsidR="000F186A" w:rsidRPr="000F186A" w:rsidRDefault="004D7FA2" w:rsidP="000F186A">
            <w:pPr>
              <w:spacing w:line="276" w:lineRule="auto"/>
              <w:jc w:val="both"/>
              <w:rPr>
                <w:sz w:val="24"/>
                <w:szCs w:val="24"/>
              </w:rPr>
            </w:pPr>
            <w:hyperlink r:id="rId14" w:history="1">
              <w:r w:rsidR="000F186A" w:rsidRPr="000F186A">
                <w:rPr>
                  <w:color w:val="000080"/>
                  <w:sz w:val="24"/>
                  <w:szCs w:val="24"/>
                  <w:u w:val="single"/>
                  <w:lang w:val="en-US"/>
                </w:rPr>
                <w:t>Elena</w:t>
              </w:r>
              <w:r w:rsidR="000F186A" w:rsidRPr="000F186A">
                <w:rPr>
                  <w:color w:val="000080"/>
                  <w:sz w:val="24"/>
                  <w:szCs w:val="24"/>
                  <w:u w:val="single"/>
                </w:rPr>
                <w:t>.</w:t>
              </w:r>
              <w:r w:rsidR="000F186A" w:rsidRPr="000F186A">
                <w:rPr>
                  <w:color w:val="000080"/>
                  <w:sz w:val="24"/>
                  <w:szCs w:val="24"/>
                  <w:u w:val="single"/>
                  <w:lang w:val="en-US"/>
                </w:rPr>
                <w:t>Voroshnova</w:t>
              </w:r>
              <w:r w:rsidR="000F186A" w:rsidRPr="000F186A">
                <w:rPr>
                  <w:color w:val="000080"/>
                  <w:sz w:val="24"/>
                  <w:szCs w:val="24"/>
                  <w:u w:val="single"/>
                </w:rPr>
                <w:t>@</w:t>
              </w:r>
              <w:r w:rsidR="000F186A" w:rsidRPr="000F186A">
                <w:rPr>
                  <w:color w:val="000080"/>
                  <w:sz w:val="24"/>
                  <w:szCs w:val="24"/>
                  <w:u w:val="single"/>
                  <w:lang w:val="en-US"/>
                </w:rPr>
                <w:t>russianpost</w:t>
              </w:r>
              <w:r w:rsidR="000F186A" w:rsidRPr="000F186A">
                <w:rPr>
                  <w:color w:val="000080"/>
                  <w:sz w:val="24"/>
                  <w:szCs w:val="24"/>
                  <w:u w:val="single"/>
                </w:rPr>
                <w:t>.</w:t>
              </w:r>
              <w:r w:rsidR="000F186A" w:rsidRPr="000F186A">
                <w:rPr>
                  <w:color w:val="000080"/>
                  <w:sz w:val="24"/>
                  <w:szCs w:val="24"/>
                  <w:u w:val="single"/>
                  <w:lang w:val="en-US"/>
                </w:rPr>
                <w:t>ru</w:t>
              </w:r>
            </w:hyperlink>
            <w:r w:rsidR="000F186A" w:rsidRPr="000F186A">
              <w:rPr>
                <w:sz w:val="24"/>
                <w:szCs w:val="24"/>
              </w:rPr>
              <w:t xml:space="preserve">  </w:t>
            </w:r>
          </w:p>
          <w:p w14:paraId="433E5583" w14:textId="77777777" w:rsidR="000F186A" w:rsidRPr="000F186A" w:rsidRDefault="000F186A" w:rsidP="000F186A">
            <w:pPr>
              <w:spacing w:line="276" w:lineRule="auto"/>
              <w:jc w:val="both"/>
              <w:rPr>
                <w:sz w:val="24"/>
                <w:szCs w:val="24"/>
              </w:rPr>
            </w:pPr>
            <w:r w:rsidRPr="000F186A">
              <w:rPr>
                <w:sz w:val="24"/>
                <w:szCs w:val="24"/>
              </w:rPr>
              <w:t>ИНН 7724490000</w:t>
            </w:r>
          </w:p>
          <w:p w14:paraId="49636220" w14:textId="3712DEB8" w:rsidR="000F186A" w:rsidRPr="000F186A" w:rsidRDefault="000F186A" w:rsidP="000F186A">
            <w:pPr>
              <w:spacing w:line="276" w:lineRule="auto"/>
              <w:jc w:val="both"/>
              <w:rPr>
                <w:sz w:val="24"/>
                <w:szCs w:val="24"/>
              </w:rPr>
            </w:pPr>
            <w:r w:rsidRPr="000F186A">
              <w:rPr>
                <w:sz w:val="24"/>
                <w:szCs w:val="24"/>
              </w:rPr>
              <w:t xml:space="preserve">КПП </w:t>
            </w:r>
            <w:r w:rsidR="00CA27E9" w:rsidRPr="000F186A">
              <w:rPr>
                <w:sz w:val="24"/>
                <w:szCs w:val="24"/>
              </w:rPr>
              <w:t>77</w:t>
            </w:r>
            <w:r w:rsidR="00CA27E9">
              <w:rPr>
                <w:sz w:val="24"/>
                <w:szCs w:val="24"/>
              </w:rPr>
              <w:t>2443001</w:t>
            </w:r>
          </w:p>
          <w:p w14:paraId="04B82FCF" w14:textId="77777777" w:rsidR="000F186A" w:rsidRPr="000F186A" w:rsidRDefault="000F186A" w:rsidP="000F186A">
            <w:pPr>
              <w:spacing w:line="276" w:lineRule="auto"/>
              <w:jc w:val="both"/>
              <w:rPr>
                <w:sz w:val="24"/>
                <w:szCs w:val="24"/>
              </w:rPr>
            </w:pPr>
            <w:r w:rsidRPr="000F186A">
              <w:rPr>
                <w:sz w:val="24"/>
                <w:szCs w:val="24"/>
              </w:rPr>
              <w:t>Банковские реквизиты:</w:t>
            </w:r>
          </w:p>
          <w:p w14:paraId="290EC4EF" w14:textId="77777777" w:rsidR="000F186A" w:rsidRPr="000F186A" w:rsidRDefault="000F186A" w:rsidP="000F186A">
            <w:pPr>
              <w:spacing w:line="276" w:lineRule="auto"/>
              <w:jc w:val="both"/>
              <w:rPr>
                <w:sz w:val="24"/>
                <w:szCs w:val="24"/>
              </w:rPr>
            </w:pPr>
            <w:r w:rsidRPr="000F186A">
              <w:rPr>
                <w:sz w:val="24"/>
                <w:szCs w:val="24"/>
              </w:rPr>
              <w:t>р/с 40502810500060000098</w:t>
            </w:r>
          </w:p>
          <w:p w14:paraId="36A5C929" w14:textId="77777777" w:rsidR="000F186A" w:rsidRPr="000F186A" w:rsidRDefault="000F186A" w:rsidP="000F186A">
            <w:pPr>
              <w:spacing w:line="276" w:lineRule="auto"/>
              <w:jc w:val="both"/>
              <w:rPr>
                <w:bCs/>
                <w:sz w:val="24"/>
                <w:szCs w:val="24"/>
                <w:lang w:val="ru"/>
              </w:rPr>
            </w:pPr>
            <w:r w:rsidRPr="000F186A">
              <w:rPr>
                <w:bCs/>
                <w:sz w:val="24"/>
                <w:szCs w:val="24"/>
                <w:lang w:val="ru"/>
              </w:rPr>
              <w:t>в Банк ВТБ (ПАО) г. Москва</w:t>
            </w:r>
          </w:p>
          <w:p w14:paraId="1122F68D" w14:textId="77777777" w:rsidR="000F186A" w:rsidRPr="000F186A" w:rsidRDefault="000F186A" w:rsidP="000F186A">
            <w:pPr>
              <w:spacing w:line="276" w:lineRule="auto"/>
              <w:jc w:val="both"/>
              <w:rPr>
                <w:sz w:val="24"/>
                <w:szCs w:val="24"/>
                <w:lang w:eastAsia="en-US"/>
              </w:rPr>
            </w:pPr>
            <w:r w:rsidRPr="000F186A">
              <w:rPr>
                <w:sz w:val="24"/>
                <w:szCs w:val="24"/>
                <w:lang w:eastAsia="en-US"/>
              </w:rPr>
              <w:t>к/с 30101810700000000187</w:t>
            </w:r>
          </w:p>
          <w:p w14:paraId="05592BBC" w14:textId="77777777" w:rsidR="000F186A" w:rsidRPr="000F186A" w:rsidRDefault="000F186A" w:rsidP="000F186A">
            <w:pPr>
              <w:spacing w:line="276" w:lineRule="auto"/>
              <w:jc w:val="both"/>
              <w:rPr>
                <w:sz w:val="24"/>
                <w:szCs w:val="24"/>
                <w:lang w:eastAsia="en-US"/>
              </w:rPr>
            </w:pPr>
            <w:r w:rsidRPr="000F186A">
              <w:rPr>
                <w:sz w:val="24"/>
                <w:szCs w:val="24"/>
                <w:lang w:eastAsia="en-US"/>
              </w:rPr>
              <w:t>БИК 044525187</w:t>
            </w:r>
          </w:p>
          <w:p w14:paraId="48EF7ABA" w14:textId="77777777" w:rsidR="000F186A" w:rsidRPr="000F186A" w:rsidRDefault="000F186A" w:rsidP="000F186A">
            <w:pPr>
              <w:spacing w:line="276" w:lineRule="auto"/>
              <w:jc w:val="both"/>
              <w:rPr>
                <w:sz w:val="24"/>
                <w:szCs w:val="24"/>
                <w:lang w:eastAsia="en-US"/>
              </w:rPr>
            </w:pPr>
            <w:r w:rsidRPr="000F186A">
              <w:rPr>
                <w:sz w:val="24"/>
                <w:szCs w:val="24"/>
                <w:lang w:eastAsia="en-US"/>
              </w:rPr>
              <w:t>Реквизиты для счета-фактуры:</w:t>
            </w:r>
          </w:p>
          <w:p w14:paraId="26440A96" w14:textId="77777777" w:rsidR="000F186A" w:rsidRPr="000F186A" w:rsidRDefault="000F186A" w:rsidP="000F186A">
            <w:pPr>
              <w:spacing w:line="276" w:lineRule="auto"/>
              <w:jc w:val="both"/>
              <w:rPr>
                <w:sz w:val="24"/>
                <w:szCs w:val="24"/>
                <w:lang w:eastAsia="en-US"/>
              </w:rPr>
            </w:pPr>
            <w:r w:rsidRPr="000F186A">
              <w:rPr>
                <w:sz w:val="24"/>
                <w:szCs w:val="24"/>
                <w:lang w:eastAsia="en-US"/>
              </w:rPr>
              <w:t>Покупатель: АО «Почта России»</w:t>
            </w:r>
          </w:p>
          <w:p w14:paraId="1B56EE3E" w14:textId="77777777" w:rsidR="000F186A" w:rsidRPr="000F186A" w:rsidRDefault="000F186A" w:rsidP="000F186A">
            <w:pPr>
              <w:spacing w:line="276" w:lineRule="auto"/>
              <w:rPr>
                <w:sz w:val="24"/>
                <w:szCs w:val="24"/>
                <w:lang w:eastAsia="en-US"/>
              </w:rPr>
            </w:pPr>
            <w:r w:rsidRPr="000F186A">
              <w:rPr>
                <w:sz w:val="24"/>
                <w:szCs w:val="24"/>
                <w:lang w:eastAsia="en-US"/>
              </w:rPr>
              <w:t>Адрес: 125252, г. Москва, вн. тер. г. муниципальный округ  Хорошевский, ул. 3-я Песчаная, д.2А</w:t>
            </w:r>
          </w:p>
          <w:p w14:paraId="70FE7A84" w14:textId="5536BEFF" w:rsidR="000F186A" w:rsidRPr="000F186A" w:rsidRDefault="000F186A" w:rsidP="000F186A">
            <w:pPr>
              <w:spacing w:line="276" w:lineRule="auto"/>
              <w:rPr>
                <w:sz w:val="24"/>
                <w:szCs w:val="24"/>
                <w:lang w:eastAsia="en-US"/>
              </w:rPr>
            </w:pPr>
            <w:r w:rsidRPr="000F186A">
              <w:rPr>
                <w:sz w:val="24"/>
                <w:szCs w:val="24"/>
                <w:lang w:eastAsia="en-US"/>
              </w:rPr>
              <w:t>ИНН/КПП покупателя: 7724490000/77</w:t>
            </w:r>
            <w:r w:rsidR="00CA27E9">
              <w:rPr>
                <w:sz w:val="24"/>
                <w:szCs w:val="24"/>
                <w:lang w:eastAsia="en-US"/>
              </w:rPr>
              <w:t>2443001</w:t>
            </w:r>
          </w:p>
          <w:p w14:paraId="6DAF0A6B" w14:textId="77777777" w:rsidR="000F186A" w:rsidRPr="000F186A" w:rsidRDefault="000F186A" w:rsidP="000F186A">
            <w:pPr>
              <w:spacing w:line="276" w:lineRule="auto"/>
              <w:rPr>
                <w:sz w:val="24"/>
                <w:szCs w:val="24"/>
                <w:lang w:eastAsia="en-US"/>
              </w:rPr>
            </w:pPr>
            <w:r w:rsidRPr="000F186A">
              <w:rPr>
                <w:sz w:val="24"/>
                <w:szCs w:val="24"/>
                <w:lang w:eastAsia="en-US"/>
              </w:rPr>
              <w:t>Грузополучатель и его адрес:</w:t>
            </w:r>
          </w:p>
          <w:p w14:paraId="6F2F9D6F" w14:textId="77777777" w:rsidR="000F186A" w:rsidRPr="000F186A" w:rsidRDefault="000F186A" w:rsidP="000F186A">
            <w:pPr>
              <w:spacing w:line="276" w:lineRule="auto"/>
              <w:rPr>
                <w:sz w:val="24"/>
                <w:szCs w:val="24"/>
                <w:lang w:eastAsia="en-US"/>
              </w:rPr>
            </w:pPr>
            <w:r w:rsidRPr="000F186A">
              <w:rPr>
                <w:sz w:val="24"/>
                <w:szCs w:val="24"/>
                <w:lang w:eastAsia="en-US"/>
              </w:rPr>
              <w:t>УФПС г. Москвы</w:t>
            </w:r>
          </w:p>
          <w:p w14:paraId="770C37F5" w14:textId="40247898" w:rsidR="000F186A" w:rsidRPr="000F186A" w:rsidRDefault="000F186A" w:rsidP="000F186A">
            <w:pPr>
              <w:spacing w:line="276" w:lineRule="auto"/>
              <w:rPr>
                <w:sz w:val="24"/>
                <w:szCs w:val="24"/>
                <w:lang w:eastAsia="en-US"/>
              </w:rPr>
            </w:pPr>
            <w:r w:rsidRPr="000F186A">
              <w:rPr>
                <w:sz w:val="24"/>
                <w:szCs w:val="24"/>
                <w:lang w:eastAsia="en-US"/>
              </w:rPr>
              <w:t xml:space="preserve">Адрес: г. Москва, </w:t>
            </w:r>
            <w:r w:rsidR="00CA27E9" w:rsidRPr="00CA27E9">
              <w:rPr>
                <w:sz w:val="24"/>
                <w:szCs w:val="24"/>
                <w:lang w:eastAsia="en-US"/>
              </w:rPr>
              <w:t>Варшавское ш., д.37</w:t>
            </w:r>
            <w:r w:rsidRPr="0098759B">
              <w:rPr>
                <w:bCs/>
              </w:rPr>
              <w:fldChar w:fldCharType="begin" w:fldLock="1"/>
            </w:r>
            <w:r w:rsidRPr="0098759B">
              <w:rPr>
                <w:bCs/>
              </w:rPr>
              <w:instrText>LBVARIABLE \id "6" \displaced</w:instrText>
            </w:r>
            <w:r w:rsidR="004D7FA2">
              <w:rPr>
                <w:bCs/>
              </w:rPr>
              <w:fldChar w:fldCharType="separate"/>
            </w:r>
            <w:r w:rsidRPr="0098759B">
              <w:rPr>
                <w:bCs/>
              </w:rPr>
              <w:fldChar w:fldCharType="end"/>
            </w:r>
          </w:p>
        </w:tc>
        <w:tc>
          <w:tcPr>
            <w:tcW w:w="4536" w:type="dxa"/>
          </w:tcPr>
          <w:p w14:paraId="2ACBADDD" w14:textId="77777777" w:rsidR="000F186A" w:rsidRDefault="000F186A">
            <w:pPr>
              <w:pStyle w:val="LBBodyText1"/>
              <w:rPr>
                <w:sz w:val="22"/>
              </w:rPr>
            </w:pPr>
            <w:r>
              <w:rPr>
                <w:sz w:val="22"/>
              </w:rPr>
              <w:fldChar w:fldCharType="begin" w:fldLock="1"/>
            </w:r>
            <w:r>
              <w:rPr>
                <w:sz w:val="22"/>
              </w:rPr>
              <w:instrText>LBVARIABLE \id "2"</w:instrText>
            </w:r>
            <w:r>
              <w:rPr>
                <w:sz w:val="22"/>
              </w:rPr>
              <w:fldChar w:fldCharType="separate"/>
            </w:r>
            <w:r>
              <w:rPr>
                <w:sz w:val="22"/>
              </w:rPr>
              <w:t>[ОГРН/ОГРНИП/Регистрационный номер]</w:t>
            </w:r>
            <w:r>
              <w:rPr>
                <w:sz w:val="22"/>
              </w:rPr>
              <w:fldChar w:fldCharType="end"/>
            </w:r>
          </w:p>
        </w:tc>
      </w:tr>
      <w:tr w:rsidR="000F186A" w14:paraId="614FA3C4" w14:textId="77777777" w:rsidTr="00F76868">
        <w:tc>
          <w:tcPr>
            <w:tcW w:w="4820" w:type="dxa"/>
            <w:vMerge/>
          </w:tcPr>
          <w:p w14:paraId="54EE7BB3" w14:textId="719EB38A" w:rsidR="000F186A" w:rsidRPr="00B84D67" w:rsidRDefault="000F186A" w:rsidP="00F0023E">
            <w:pPr>
              <w:pStyle w:val="LBBodyText1"/>
              <w:spacing w:before="240"/>
              <w:jc w:val="left"/>
              <w:rPr>
                <w:sz w:val="22"/>
                <w:highlight w:val="yellow"/>
              </w:rPr>
            </w:pPr>
          </w:p>
        </w:tc>
        <w:tc>
          <w:tcPr>
            <w:tcW w:w="4536" w:type="dxa"/>
          </w:tcPr>
          <w:p w14:paraId="5C0C5CC4" w14:textId="77777777" w:rsidR="000F186A" w:rsidRDefault="000F186A">
            <w:pPr>
              <w:pStyle w:val="LBBodyText1"/>
              <w:rPr>
                <w:sz w:val="22"/>
              </w:rPr>
            </w:pPr>
            <w:r>
              <w:rPr>
                <w:sz w:val="22"/>
              </w:rPr>
              <w:fldChar w:fldCharType="begin" w:fldLock="1"/>
            </w:r>
            <w:r>
              <w:rPr>
                <w:sz w:val="22"/>
              </w:rPr>
              <w:instrText>LBVARIABLE \id "2"</w:instrText>
            </w:r>
            <w:r>
              <w:rPr>
                <w:sz w:val="22"/>
              </w:rPr>
              <w:fldChar w:fldCharType="separate"/>
            </w:r>
            <w:r>
              <w:rPr>
                <w:sz w:val="22"/>
              </w:rPr>
              <w:t>[ИНН / Регистрационный номер]</w:t>
            </w:r>
            <w:r>
              <w:rPr>
                <w:sz w:val="22"/>
              </w:rPr>
              <w:fldChar w:fldCharType="end"/>
            </w:r>
          </w:p>
        </w:tc>
      </w:tr>
      <w:tr w:rsidR="000F186A" w14:paraId="49ABB95E" w14:textId="77777777" w:rsidTr="00F76868">
        <w:tc>
          <w:tcPr>
            <w:tcW w:w="4820" w:type="dxa"/>
            <w:vMerge/>
          </w:tcPr>
          <w:p w14:paraId="474A8ADE" w14:textId="1D270FC9" w:rsidR="000F186A" w:rsidRPr="00B84D67" w:rsidRDefault="000F186A" w:rsidP="00F0023E">
            <w:pPr>
              <w:pStyle w:val="LBBodyText1"/>
              <w:spacing w:before="240"/>
              <w:jc w:val="left"/>
              <w:rPr>
                <w:sz w:val="22"/>
                <w:highlight w:val="yellow"/>
              </w:rPr>
            </w:pPr>
          </w:p>
        </w:tc>
        <w:tc>
          <w:tcPr>
            <w:tcW w:w="4536" w:type="dxa"/>
          </w:tcPr>
          <w:p w14:paraId="11BE395F" w14:textId="77777777" w:rsidR="000F186A" w:rsidRDefault="000F186A">
            <w:pPr>
              <w:pStyle w:val="LBBodyText1"/>
              <w:jc w:val="left"/>
              <w:rPr>
                <w:sz w:val="22"/>
              </w:rPr>
            </w:pPr>
            <w:r>
              <w:rPr>
                <w:sz w:val="22"/>
              </w:rPr>
              <w:fldChar w:fldCharType="begin" w:fldLock="1"/>
            </w:r>
            <w:r>
              <w:rPr>
                <w:sz w:val="22"/>
              </w:rPr>
              <w:instrText>LBVARIABLE \id "2"</w:instrText>
            </w:r>
            <w:r>
              <w:rPr>
                <w:sz w:val="22"/>
              </w:rPr>
              <w:fldChar w:fldCharType="separate"/>
            </w:r>
            <w:r>
              <w:rPr>
                <w:sz w:val="22"/>
              </w:rPr>
              <w:t>[КПП]</w:t>
            </w:r>
            <w:r>
              <w:rPr>
                <w:sz w:val="22"/>
              </w:rPr>
              <w:fldChar w:fldCharType="end"/>
            </w:r>
          </w:p>
        </w:tc>
      </w:tr>
      <w:tr w:rsidR="000F186A" w14:paraId="390953B2" w14:textId="77777777" w:rsidTr="00F76868">
        <w:tc>
          <w:tcPr>
            <w:tcW w:w="4820" w:type="dxa"/>
            <w:vMerge/>
          </w:tcPr>
          <w:p w14:paraId="5BF32C67" w14:textId="27967159" w:rsidR="000F186A" w:rsidRDefault="000F186A" w:rsidP="00F0023E">
            <w:pPr>
              <w:pStyle w:val="LBBodyText1"/>
              <w:spacing w:before="240"/>
              <w:jc w:val="left"/>
              <w:rPr>
                <w:sz w:val="22"/>
              </w:rPr>
            </w:pPr>
          </w:p>
        </w:tc>
        <w:tc>
          <w:tcPr>
            <w:tcW w:w="4536" w:type="dxa"/>
          </w:tcPr>
          <w:p w14:paraId="1AFB62C8" w14:textId="77777777" w:rsidR="000F186A" w:rsidRDefault="000F186A">
            <w:pPr>
              <w:pStyle w:val="LBBodyText1"/>
              <w:rPr>
                <w:sz w:val="22"/>
              </w:rPr>
            </w:pPr>
            <w:r>
              <w:rPr>
                <w:sz w:val="22"/>
              </w:rPr>
              <w:fldChar w:fldCharType="begin" w:fldLock="1"/>
            </w:r>
            <w:r>
              <w:rPr>
                <w:sz w:val="22"/>
              </w:rPr>
              <w:instrText>LBVARIABLE \id "2"</w:instrText>
            </w:r>
            <w:r>
              <w:rPr>
                <w:sz w:val="22"/>
              </w:rPr>
              <w:fldChar w:fldCharType="separate"/>
            </w:r>
            <w:r>
              <w:rPr>
                <w:sz w:val="22"/>
              </w:rPr>
              <w:t>[Тел]</w:t>
            </w:r>
            <w:r>
              <w:rPr>
                <w:sz w:val="22"/>
              </w:rPr>
              <w:fldChar w:fldCharType="end"/>
            </w:r>
          </w:p>
        </w:tc>
      </w:tr>
      <w:tr w:rsidR="000F186A" w14:paraId="6D20DEF6" w14:textId="77777777" w:rsidTr="00F76868">
        <w:tc>
          <w:tcPr>
            <w:tcW w:w="4820" w:type="dxa"/>
            <w:vMerge/>
          </w:tcPr>
          <w:p w14:paraId="35DCA09E" w14:textId="65EFE3E1" w:rsidR="000F186A" w:rsidRPr="0098759B" w:rsidRDefault="000F186A" w:rsidP="00F0023E">
            <w:pPr>
              <w:pStyle w:val="LBBodyText1"/>
              <w:spacing w:before="240"/>
              <w:jc w:val="left"/>
              <w:rPr>
                <w:sz w:val="22"/>
              </w:rPr>
            </w:pPr>
          </w:p>
        </w:tc>
        <w:tc>
          <w:tcPr>
            <w:tcW w:w="4536" w:type="dxa"/>
          </w:tcPr>
          <w:p w14:paraId="6C0A95C7" w14:textId="77777777" w:rsidR="000F186A" w:rsidRDefault="000F186A">
            <w:pPr>
              <w:pStyle w:val="LBBodyText1"/>
              <w:rPr>
                <w:sz w:val="22"/>
              </w:rPr>
            </w:pPr>
            <w:r>
              <w:rPr>
                <w:sz w:val="22"/>
                <w:lang w:val="fr-FR"/>
              </w:rPr>
              <w:fldChar w:fldCharType="begin" w:fldLock="1"/>
            </w:r>
            <w:r>
              <w:rPr>
                <w:sz w:val="22"/>
                <w:lang w:val="fr-FR"/>
              </w:rPr>
              <w:instrText>LBVARIABLE \id "2"</w:instrText>
            </w:r>
            <w:r>
              <w:rPr>
                <w:sz w:val="22"/>
                <w:lang w:val="fr-FR"/>
              </w:rPr>
              <w:fldChar w:fldCharType="separate"/>
            </w:r>
            <w:r>
              <w:rPr>
                <w:sz w:val="22"/>
                <w:lang w:val="fr-FR"/>
              </w:rPr>
              <w:t>[E-mail:]</w:t>
            </w:r>
            <w:r>
              <w:rPr>
                <w:sz w:val="22"/>
                <w:lang w:val="fr-FR"/>
              </w:rPr>
              <w:fldChar w:fldCharType="end"/>
            </w:r>
          </w:p>
        </w:tc>
      </w:tr>
      <w:tr w:rsidR="000F186A" w14:paraId="4255A749" w14:textId="77777777" w:rsidTr="00F76868">
        <w:tc>
          <w:tcPr>
            <w:tcW w:w="4820" w:type="dxa"/>
            <w:vMerge/>
          </w:tcPr>
          <w:p w14:paraId="21168452" w14:textId="2509C7AF" w:rsidR="000F186A" w:rsidRPr="0098759B" w:rsidRDefault="000F186A" w:rsidP="00F0023E">
            <w:pPr>
              <w:pStyle w:val="LBBodyText1"/>
              <w:spacing w:before="240"/>
              <w:jc w:val="left"/>
              <w:rPr>
                <w:sz w:val="22"/>
              </w:rPr>
            </w:pPr>
          </w:p>
        </w:tc>
        <w:tc>
          <w:tcPr>
            <w:tcW w:w="4536" w:type="dxa"/>
          </w:tcPr>
          <w:p w14:paraId="77DF087D" w14:textId="77777777" w:rsidR="000F186A" w:rsidRDefault="000F186A">
            <w:pPr>
              <w:pStyle w:val="LBBodyText1"/>
              <w:jc w:val="left"/>
              <w:rPr>
                <w:sz w:val="22"/>
              </w:rPr>
            </w:pPr>
            <w:r>
              <w:rPr>
                <w:sz w:val="22"/>
              </w:rPr>
              <w:t xml:space="preserve"> [Паспортные данные]</w:t>
            </w:r>
            <w:r>
              <w:rPr>
                <w:sz w:val="22"/>
              </w:rPr>
              <w:fldChar w:fldCharType="end"/>
            </w:r>
          </w:p>
        </w:tc>
      </w:tr>
      <w:tr w:rsidR="000F186A" w14:paraId="61AE6FC0" w14:textId="77777777" w:rsidTr="00F76868">
        <w:tc>
          <w:tcPr>
            <w:tcW w:w="4820" w:type="dxa"/>
            <w:vMerge/>
          </w:tcPr>
          <w:p w14:paraId="6AFF695E" w14:textId="229943BD" w:rsidR="000F186A" w:rsidRDefault="000F186A" w:rsidP="00F0023E">
            <w:pPr>
              <w:pStyle w:val="LBBodyText1"/>
              <w:spacing w:before="240"/>
              <w:jc w:val="left"/>
              <w:rPr>
                <w:sz w:val="22"/>
              </w:rPr>
            </w:pPr>
          </w:p>
        </w:tc>
        <w:tc>
          <w:tcPr>
            <w:tcW w:w="4536" w:type="dxa"/>
          </w:tcPr>
          <w:p w14:paraId="637A30C9" w14:textId="77777777" w:rsidR="000F186A" w:rsidRDefault="000F186A">
            <w:pPr>
              <w:pStyle w:val="LBBodyText1"/>
              <w:jc w:val="left"/>
              <w:rPr>
                <w:sz w:val="22"/>
              </w:rPr>
            </w:pPr>
            <w:r>
              <w:rPr>
                <w:sz w:val="22"/>
              </w:rPr>
              <w:t xml:space="preserve"> [СНИЛС]</w:t>
            </w:r>
            <w:r>
              <w:rPr>
                <w:rStyle w:val="aa"/>
                <w:sz w:val="22"/>
              </w:rPr>
              <w:footnoteReference w:id="15"/>
            </w:r>
            <w:r>
              <w:rPr>
                <w:sz w:val="22"/>
              </w:rPr>
              <w:t xml:space="preserve"> </w:t>
            </w:r>
          </w:p>
        </w:tc>
      </w:tr>
      <w:tr w:rsidR="000F186A" w14:paraId="1C3E1AD8" w14:textId="77777777" w:rsidTr="00F76868">
        <w:tc>
          <w:tcPr>
            <w:tcW w:w="4820" w:type="dxa"/>
            <w:vMerge/>
          </w:tcPr>
          <w:p w14:paraId="62031248" w14:textId="6ED7A4AA" w:rsidR="000F186A" w:rsidRDefault="000F186A" w:rsidP="00F0023E">
            <w:pPr>
              <w:pStyle w:val="LBBodyText1"/>
              <w:spacing w:before="240"/>
              <w:jc w:val="left"/>
              <w:rPr>
                <w:sz w:val="22"/>
              </w:rPr>
            </w:pPr>
          </w:p>
        </w:tc>
        <w:tc>
          <w:tcPr>
            <w:tcW w:w="4536" w:type="dxa"/>
          </w:tcPr>
          <w:p w14:paraId="2AE131BE" w14:textId="77777777" w:rsidR="000F186A" w:rsidRDefault="000F186A">
            <w:pPr>
              <w:pStyle w:val="LBBodyText1"/>
              <w:jc w:val="left"/>
              <w:rPr>
                <w:sz w:val="22"/>
              </w:rPr>
            </w:pPr>
          </w:p>
        </w:tc>
      </w:tr>
      <w:tr w:rsidR="000F186A" w14:paraId="67C070C5" w14:textId="77777777" w:rsidTr="00F76868">
        <w:tc>
          <w:tcPr>
            <w:tcW w:w="4820" w:type="dxa"/>
            <w:vMerge/>
          </w:tcPr>
          <w:p w14:paraId="408B8C82" w14:textId="25CABDEF" w:rsidR="000F186A" w:rsidRDefault="000F186A" w:rsidP="00F0023E">
            <w:pPr>
              <w:pStyle w:val="LBBodyText1"/>
              <w:spacing w:before="240"/>
              <w:jc w:val="left"/>
              <w:rPr>
                <w:sz w:val="22"/>
              </w:rPr>
            </w:pPr>
          </w:p>
        </w:tc>
        <w:tc>
          <w:tcPr>
            <w:tcW w:w="4536" w:type="dxa"/>
          </w:tcPr>
          <w:p w14:paraId="449A1FBD" w14:textId="77777777" w:rsidR="000F186A" w:rsidRDefault="000F186A">
            <w:pPr>
              <w:pStyle w:val="LBBodyText1"/>
              <w:jc w:val="left"/>
              <w:rPr>
                <w:sz w:val="22"/>
              </w:rPr>
            </w:pPr>
          </w:p>
        </w:tc>
      </w:tr>
      <w:tr w:rsidR="000F186A" w14:paraId="07151A96" w14:textId="77777777" w:rsidTr="00F76868">
        <w:tc>
          <w:tcPr>
            <w:tcW w:w="4820" w:type="dxa"/>
            <w:vMerge/>
          </w:tcPr>
          <w:p w14:paraId="6796133D" w14:textId="5EA7A567" w:rsidR="000F186A" w:rsidRDefault="000F186A" w:rsidP="00F0023E">
            <w:pPr>
              <w:pStyle w:val="LBBodyText1"/>
              <w:spacing w:before="240"/>
              <w:jc w:val="left"/>
              <w:rPr>
                <w:sz w:val="22"/>
              </w:rPr>
            </w:pPr>
          </w:p>
        </w:tc>
        <w:tc>
          <w:tcPr>
            <w:tcW w:w="4536" w:type="dxa"/>
          </w:tcPr>
          <w:p w14:paraId="036CFC3B" w14:textId="77777777" w:rsidR="000F186A" w:rsidRDefault="000F186A">
            <w:pPr>
              <w:pStyle w:val="LBBodyText1"/>
              <w:jc w:val="left"/>
              <w:rPr>
                <w:sz w:val="22"/>
              </w:rPr>
            </w:pPr>
          </w:p>
        </w:tc>
      </w:tr>
      <w:tr w:rsidR="000F186A" w14:paraId="7E178011" w14:textId="77777777" w:rsidTr="00F76868">
        <w:tc>
          <w:tcPr>
            <w:tcW w:w="4820" w:type="dxa"/>
            <w:vMerge/>
          </w:tcPr>
          <w:p w14:paraId="3179A049" w14:textId="7382593A" w:rsidR="000F186A" w:rsidRDefault="000F186A" w:rsidP="00F0023E">
            <w:pPr>
              <w:pStyle w:val="LBBodyText1"/>
              <w:spacing w:before="240"/>
              <w:jc w:val="left"/>
              <w:rPr>
                <w:sz w:val="22"/>
              </w:rPr>
            </w:pPr>
          </w:p>
        </w:tc>
        <w:tc>
          <w:tcPr>
            <w:tcW w:w="4536" w:type="dxa"/>
          </w:tcPr>
          <w:p w14:paraId="2206E8A3" w14:textId="77777777" w:rsidR="000F186A" w:rsidRDefault="000F186A">
            <w:pPr>
              <w:pStyle w:val="LBBodyText1"/>
              <w:jc w:val="left"/>
              <w:rPr>
                <w:sz w:val="22"/>
              </w:rPr>
            </w:pPr>
          </w:p>
        </w:tc>
      </w:tr>
      <w:tr w:rsidR="000F186A" w14:paraId="6D41FAA0" w14:textId="77777777" w:rsidTr="00F76868">
        <w:tc>
          <w:tcPr>
            <w:tcW w:w="4820" w:type="dxa"/>
            <w:vMerge/>
          </w:tcPr>
          <w:p w14:paraId="7C0205B1" w14:textId="76290608" w:rsidR="000F186A" w:rsidRPr="0098759B" w:rsidRDefault="000F186A">
            <w:pPr>
              <w:pStyle w:val="LBBodyText1"/>
              <w:spacing w:before="240"/>
              <w:jc w:val="left"/>
              <w:rPr>
                <w:bCs/>
                <w:sz w:val="22"/>
              </w:rPr>
            </w:pPr>
          </w:p>
        </w:tc>
        <w:tc>
          <w:tcPr>
            <w:tcW w:w="4536" w:type="dxa"/>
          </w:tcPr>
          <w:p w14:paraId="74A15B8C" w14:textId="77777777" w:rsidR="000F186A" w:rsidRDefault="000F186A">
            <w:pPr>
              <w:pStyle w:val="LBBodyText1"/>
              <w:spacing w:before="240"/>
              <w:rPr>
                <w:sz w:val="22"/>
              </w:rPr>
            </w:pPr>
            <w:r>
              <w:rPr>
                <w:b/>
                <w:sz w:val="22"/>
              </w:rPr>
              <w:t xml:space="preserve"> </w:t>
            </w:r>
          </w:p>
        </w:tc>
      </w:tr>
      <w:tr w:rsidR="00734802" w14:paraId="6264ADE7" w14:textId="77777777" w:rsidTr="00F76868">
        <w:tc>
          <w:tcPr>
            <w:tcW w:w="4820" w:type="dxa"/>
          </w:tcPr>
          <w:p w14:paraId="1738B434" w14:textId="54CC2EFA" w:rsidR="00734802" w:rsidRDefault="006F5D79" w:rsidP="000F186A">
            <w:pPr>
              <w:pStyle w:val="LBBodyText1"/>
              <w:tabs>
                <w:tab w:val="center" w:pos="2302"/>
              </w:tabs>
              <w:spacing w:before="120"/>
              <w:jc w:val="left"/>
              <w:rPr>
                <w:sz w:val="22"/>
              </w:rPr>
            </w:pPr>
            <w:r>
              <w:rPr>
                <w:sz w:val="22"/>
              </w:rPr>
              <w:t xml:space="preserve"> </w:t>
            </w:r>
            <w:r w:rsidR="000F186A">
              <w:rPr>
                <w:sz w:val="22"/>
              </w:rPr>
              <w:tab/>
            </w:r>
          </w:p>
        </w:tc>
        <w:tc>
          <w:tcPr>
            <w:tcW w:w="4536" w:type="dxa"/>
          </w:tcPr>
          <w:p w14:paraId="7565EDE7" w14:textId="77777777" w:rsidR="00734802" w:rsidRDefault="006F5D79">
            <w:pPr>
              <w:pStyle w:val="LBBodyText1"/>
              <w:spacing w:before="120"/>
              <w:rPr>
                <w:sz w:val="22"/>
              </w:rPr>
            </w:pPr>
            <w:r>
              <w:rPr>
                <w:sz w:val="22"/>
              </w:rPr>
              <w:t xml:space="preserve"> </w:t>
            </w:r>
          </w:p>
        </w:tc>
      </w:tr>
      <w:tr w:rsidR="00734802" w14:paraId="4CB91930" w14:textId="77777777" w:rsidTr="00F76868">
        <w:tc>
          <w:tcPr>
            <w:tcW w:w="4820" w:type="dxa"/>
          </w:tcPr>
          <w:p w14:paraId="57295D31" w14:textId="665809F1" w:rsidR="00734802" w:rsidRDefault="006F5D79">
            <w:pPr>
              <w:pStyle w:val="LBBodyText1"/>
              <w:jc w:val="left"/>
              <w:rPr>
                <w:sz w:val="22"/>
              </w:rPr>
            </w:pPr>
            <w:r>
              <w:rPr>
                <w:sz w:val="22"/>
              </w:rPr>
              <w:t xml:space="preserve"> </w:t>
            </w:r>
            <w:r>
              <w:rPr>
                <w:sz w:val="22"/>
              </w:rPr>
              <w:fldChar w:fldCharType="begin" w:fldLock="1"/>
            </w:r>
            <w:r>
              <w:rPr>
                <w:sz w:val="22"/>
              </w:rPr>
              <w:instrText>LBVARIABLE \id "6" \displaced</w:instrText>
            </w:r>
            <w:r w:rsidR="004D7FA2">
              <w:rPr>
                <w:sz w:val="22"/>
              </w:rPr>
              <w:fldChar w:fldCharType="separate"/>
            </w:r>
            <w:r>
              <w:rPr>
                <w:sz w:val="22"/>
              </w:rPr>
              <w:fldChar w:fldCharType="end"/>
            </w:r>
          </w:p>
        </w:tc>
        <w:tc>
          <w:tcPr>
            <w:tcW w:w="4536" w:type="dxa"/>
          </w:tcPr>
          <w:p w14:paraId="68E8F984" w14:textId="77777777" w:rsidR="00734802" w:rsidRDefault="006F5D79">
            <w:pPr>
              <w:pStyle w:val="LBBodyText1"/>
              <w:rPr>
                <w:sz w:val="22"/>
              </w:rPr>
            </w:pPr>
            <w:r>
              <w:rPr>
                <w:sz w:val="22"/>
              </w:rPr>
              <w:t xml:space="preserve"> </w:t>
            </w:r>
          </w:p>
        </w:tc>
      </w:tr>
      <w:tr w:rsidR="00734802" w14:paraId="26744C21" w14:textId="77777777" w:rsidTr="00F76868">
        <w:tc>
          <w:tcPr>
            <w:tcW w:w="4820" w:type="dxa"/>
          </w:tcPr>
          <w:p w14:paraId="74083747" w14:textId="69B9D068" w:rsidR="00734802" w:rsidRDefault="00734802">
            <w:pPr>
              <w:pStyle w:val="LBBodyText1"/>
              <w:jc w:val="left"/>
              <w:rPr>
                <w:sz w:val="22"/>
              </w:rPr>
            </w:pPr>
          </w:p>
        </w:tc>
        <w:tc>
          <w:tcPr>
            <w:tcW w:w="4536" w:type="dxa"/>
          </w:tcPr>
          <w:p w14:paraId="7A3D8DC2" w14:textId="77777777" w:rsidR="00734802" w:rsidRDefault="006F5D79">
            <w:pPr>
              <w:pStyle w:val="LBBodyText1"/>
              <w:rPr>
                <w:sz w:val="22"/>
              </w:rPr>
            </w:pPr>
            <w:r>
              <w:rPr>
                <w:sz w:val="22"/>
              </w:rPr>
              <w:t xml:space="preserve"> </w:t>
            </w:r>
          </w:p>
        </w:tc>
      </w:tr>
      <w:tr w:rsidR="00734802" w14:paraId="7C0CF11A" w14:textId="77777777" w:rsidTr="00F76868">
        <w:tc>
          <w:tcPr>
            <w:tcW w:w="4820" w:type="dxa"/>
          </w:tcPr>
          <w:p w14:paraId="5699632E" w14:textId="4929F571" w:rsidR="00734802" w:rsidRDefault="006F5D79">
            <w:pPr>
              <w:pStyle w:val="LBBodyText1"/>
              <w:jc w:val="left"/>
              <w:rPr>
                <w:sz w:val="22"/>
              </w:rPr>
            </w:pPr>
            <w:r>
              <w:rPr>
                <w:sz w:val="22"/>
                <w:lang w:val="fr-FR"/>
              </w:rPr>
              <w:t xml:space="preserve"> </w:t>
            </w:r>
          </w:p>
        </w:tc>
        <w:tc>
          <w:tcPr>
            <w:tcW w:w="4536" w:type="dxa"/>
          </w:tcPr>
          <w:p w14:paraId="557EC9B4" w14:textId="77777777" w:rsidR="00734802" w:rsidRDefault="006F5D79">
            <w:pPr>
              <w:pStyle w:val="LBBodyText1"/>
              <w:rPr>
                <w:sz w:val="22"/>
              </w:rPr>
            </w:pPr>
            <w:r>
              <w:rPr>
                <w:sz w:val="22"/>
                <w:lang w:val="fr-FR"/>
              </w:rPr>
              <w:t xml:space="preserve"> </w:t>
            </w:r>
          </w:p>
        </w:tc>
      </w:tr>
      <w:tr w:rsidR="00734802" w14:paraId="0EFA4FD1" w14:textId="77777777" w:rsidTr="00F76868">
        <w:tc>
          <w:tcPr>
            <w:tcW w:w="4820" w:type="dxa"/>
          </w:tcPr>
          <w:p w14:paraId="178A762C" w14:textId="77777777" w:rsidR="00734802" w:rsidRDefault="006F5D79">
            <w:pPr>
              <w:pStyle w:val="LBBodyText1"/>
              <w:spacing w:before="240"/>
              <w:jc w:val="left"/>
              <w:rPr>
                <w:sz w:val="22"/>
              </w:rPr>
            </w:pPr>
            <w:r>
              <w:rPr>
                <w:b/>
                <w:sz w:val="22"/>
              </w:rPr>
              <w:t>ПОКУПАТЕЛЬ:</w:t>
            </w:r>
          </w:p>
        </w:tc>
        <w:tc>
          <w:tcPr>
            <w:tcW w:w="4536" w:type="dxa"/>
          </w:tcPr>
          <w:p w14:paraId="35E4360D" w14:textId="77777777" w:rsidR="00734802" w:rsidRDefault="006F5D79">
            <w:pPr>
              <w:pStyle w:val="LBBodyText1"/>
              <w:spacing w:before="240"/>
              <w:jc w:val="left"/>
              <w:rPr>
                <w:sz w:val="22"/>
              </w:rPr>
            </w:pPr>
            <w:r>
              <w:rPr>
                <w:b/>
                <w:sz w:val="22"/>
              </w:rPr>
              <w:t>ПОСТАВЩИК:</w:t>
            </w:r>
          </w:p>
        </w:tc>
      </w:tr>
      <w:tr w:rsidR="00734802" w14:paraId="44F2321B" w14:textId="77777777" w:rsidTr="00F76868">
        <w:tc>
          <w:tcPr>
            <w:tcW w:w="4820" w:type="dxa"/>
          </w:tcPr>
          <w:p w14:paraId="33D4B628" w14:textId="6C85DDBB" w:rsidR="00734802" w:rsidRPr="00DE1396" w:rsidRDefault="00435DB8">
            <w:pPr>
              <w:pStyle w:val="LBBodyText1"/>
              <w:rPr>
                <w:sz w:val="22"/>
              </w:rPr>
            </w:pPr>
            <w:r w:rsidRPr="00DE1396">
              <w:rPr>
                <w:sz w:val="22"/>
              </w:rPr>
              <w:t>Заместитель директора</w:t>
            </w:r>
          </w:p>
          <w:p w14:paraId="025CDCF9" w14:textId="77777777" w:rsidR="00734802" w:rsidRPr="00DE1396" w:rsidRDefault="006F5D79">
            <w:pPr>
              <w:pStyle w:val="LBBodyText1"/>
              <w:jc w:val="left"/>
              <w:rPr>
                <w:sz w:val="22"/>
              </w:rPr>
            </w:pPr>
            <w:r w:rsidRPr="00DE1396">
              <w:rPr>
                <w:sz w:val="22"/>
              </w:rPr>
              <w:t>____________________</w:t>
            </w:r>
          </w:p>
          <w:p w14:paraId="3F95F806" w14:textId="1DD37CC9" w:rsidR="00734802" w:rsidRDefault="00B32CEC">
            <w:pPr>
              <w:pStyle w:val="LBBodyText1"/>
              <w:rPr>
                <w:sz w:val="22"/>
              </w:rPr>
            </w:pPr>
            <w:r w:rsidRPr="00DE1396">
              <w:rPr>
                <w:sz w:val="22"/>
              </w:rPr>
              <w:lastRenderedPageBreak/>
              <w:t>Булгаков Виктор Сергеевич</w:t>
            </w:r>
          </w:p>
        </w:tc>
        <w:tc>
          <w:tcPr>
            <w:tcW w:w="4536" w:type="dxa"/>
          </w:tcPr>
          <w:p w14:paraId="7758E787" w14:textId="77777777" w:rsidR="00734802" w:rsidRDefault="00734802">
            <w:pPr>
              <w:pStyle w:val="LBBodyText1"/>
              <w:rPr>
                <w:sz w:val="22"/>
              </w:rPr>
            </w:pPr>
          </w:p>
          <w:p w14:paraId="28B725B9" w14:textId="77777777" w:rsidR="00734802" w:rsidRDefault="006F5D79">
            <w:pPr>
              <w:pStyle w:val="LBBodyText1"/>
              <w:jc w:val="left"/>
              <w:rPr>
                <w:sz w:val="22"/>
              </w:rPr>
            </w:pPr>
            <w:r>
              <w:rPr>
                <w:sz w:val="22"/>
              </w:rPr>
              <w:t>____________________</w:t>
            </w:r>
          </w:p>
          <w:p w14:paraId="152EF177" w14:textId="77777777" w:rsidR="00734802" w:rsidRDefault="00734802">
            <w:pPr>
              <w:pStyle w:val="LBBodyText1"/>
              <w:rPr>
                <w:sz w:val="22"/>
              </w:rPr>
            </w:pPr>
          </w:p>
        </w:tc>
      </w:tr>
      <w:tr w:rsidR="00734802" w14:paraId="1206CCFD" w14:textId="77777777" w:rsidTr="00F76868">
        <w:tc>
          <w:tcPr>
            <w:tcW w:w="4820" w:type="dxa"/>
          </w:tcPr>
          <w:p w14:paraId="1A79016A" w14:textId="77777777" w:rsidR="00734802" w:rsidRDefault="006F5D79">
            <w:pPr>
              <w:pStyle w:val="LBBodyText1"/>
              <w:jc w:val="left"/>
              <w:rPr>
                <w:sz w:val="22"/>
              </w:rPr>
            </w:pPr>
            <w:r>
              <w:rPr>
                <w:sz w:val="22"/>
              </w:rPr>
              <w:lastRenderedPageBreak/>
              <w:t>___ ____________ 20__ г.</w:t>
            </w:r>
          </w:p>
        </w:tc>
        <w:tc>
          <w:tcPr>
            <w:tcW w:w="4536" w:type="dxa"/>
          </w:tcPr>
          <w:p w14:paraId="2F37FD8D" w14:textId="77777777" w:rsidR="00734802" w:rsidRDefault="006F5D79">
            <w:pPr>
              <w:pStyle w:val="LBBodyText1"/>
              <w:jc w:val="left"/>
              <w:rPr>
                <w:sz w:val="22"/>
              </w:rPr>
            </w:pPr>
            <w:r>
              <w:rPr>
                <w:sz w:val="22"/>
              </w:rPr>
              <w:t>___ ____________ 20__ г.</w:t>
            </w:r>
          </w:p>
        </w:tc>
      </w:tr>
      <w:tr w:rsidR="00734802" w14:paraId="53DBB176" w14:textId="77777777" w:rsidTr="00F76868">
        <w:tc>
          <w:tcPr>
            <w:tcW w:w="4820" w:type="dxa"/>
          </w:tcPr>
          <w:p w14:paraId="29F2B352" w14:textId="77777777" w:rsidR="00734802" w:rsidRDefault="00734802">
            <w:pPr>
              <w:pStyle w:val="LBBodyText1"/>
              <w:jc w:val="left"/>
              <w:rPr>
                <w:sz w:val="22"/>
                <w:vertAlign w:val="superscript"/>
              </w:rPr>
            </w:pPr>
          </w:p>
        </w:tc>
        <w:tc>
          <w:tcPr>
            <w:tcW w:w="4536" w:type="dxa"/>
          </w:tcPr>
          <w:p w14:paraId="5ED6071C" w14:textId="77777777" w:rsidR="00734802" w:rsidRDefault="006F5D79">
            <w:pPr>
              <w:pStyle w:val="LBBodyText1"/>
              <w:jc w:val="left"/>
              <w:rPr>
                <w:sz w:val="22"/>
                <w:vertAlign w:val="superscript"/>
              </w:rPr>
            </w:pPr>
            <w:r>
              <w:rPr>
                <w:sz w:val="22"/>
              </w:rPr>
              <w:t>М.П. (при наличии печати)</w:t>
            </w:r>
          </w:p>
        </w:tc>
      </w:tr>
    </w:tbl>
    <w:p w14:paraId="2E33D21C" w14:textId="77777777" w:rsidR="00734802" w:rsidRDefault="00734802">
      <w:pPr>
        <w:spacing w:after="0" w:line="240" w:lineRule="auto"/>
        <w:rPr>
          <w:sz w:val="24"/>
        </w:rPr>
        <w:sectPr w:rsidR="00734802">
          <w:headerReference w:type="even" r:id="rId15"/>
          <w:headerReference w:type="default" r:id="rId16"/>
          <w:footerReference w:type="even" r:id="rId17"/>
          <w:footerReference w:type="default" r:id="rId18"/>
          <w:headerReference w:type="first" r:id="rId19"/>
          <w:footerReference w:type="first" r:id="rId20"/>
          <w:pgSz w:w="11906" w:h="16838"/>
          <w:pgMar w:top="1134" w:right="851" w:bottom="1134" w:left="1701" w:header="708" w:footer="708" w:gutter="0"/>
          <w:cols w:space="720"/>
          <w:titlePg/>
        </w:sectPr>
      </w:pPr>
    </w:p>
    <w:p w14:paraId="151058A3" w14:textId="77777777" w:rsidR="00734802" w:rsidRPr="00DE1396" w:rsidRDefault="006F5D79">
      <w:pPr>
        <w:spacing w:after="0" w:line="240" w:lineRule="auto"/>
        <w:ind w:left="9639"/>
        <w:jc w:val="both"/>
        <w:rPr>
          <w:sz w:val="24"/>
        </w:rPr>
      </w:pPr>
      <w:r w:rsidRPr="00DE1396">
        <w:rPr>
          <w:sz w:val="24"/>
        </w:rPr>
        <w:lastRenderedPageBreak/>
        <w:t>Приложение №1</w:t>
      </w:r>
    </w:p>
    <w:p w14:paraId="2F251E3D" w14:textId="19F1773A" w:rsidR="00734802" w:rsidRPr="00DE1396" w:rsidRDefault="006F5D79">
      <w:pPr>
        <w:spacing w:after="0" w:line="240" w:lineRule="auto"/>
        <w:ind w:left="9639"/>
        <w:jc w:val="both"/>
        <w:rPr>
          <w:sz w:val="24"/>
        </w:rPr>
      </w:pPr>
      <w:r w:rsidRPr="00DE1396">
        <w:rPr>
          <w:sz w:val="24"/>
        </w:rPr>
        <w:t xml:space="preserve">к Договору на </w:t>
      </w:r>
      <w:r w:rsidR="00F62B43" w:rsidRPr="00DE1396">
        <w:rPr>
          <w:sz w:val="24"/>
        </w:rPr>
        <w:t xml:space="preserve">поставку </w:t>
      </w:r>
      <w:bookmarkStart w:id="15" w:name="_Hlk237440185"/>
      <w:r w:rsidR="008666F1" w:rsidRPr="008666F1">
        <w:rPr>
          <w:sz w:val="24"/>
        </w:rPr>
        <w:t>SIP-телефонов для нужд УФПС г. Москвы</w:t>
      </w:r>
      <w:bookmarkEnd w:id="15"/>
    </w:p>
    <w:p w14:paraId="3E05C667" w14:textId="77777777" w:rsidR="00734802" w:rsidRPr="00DE1396" w:rsidRDefault="006F5D79">
      <w:pPr>
        <w:spacing w:after="0" w:line="240" w:lineRule="auto"/>
        <w:ind w:left="9639"/>
        <w:jc w:val="both"/>
        <w:rPr>
          <w:sz w:val="24"/>
        </w:rPr>
      </w:pPr>
      <w:r w:rsidRPr="00DE1396">
        <w:rPr>
          <w:sz w:val="24"/>
        </w:rPr>
        <w:t>от _____________ 20__ г.</w:t>
      </w:r>
      <w:r w:rsidRPr="00DE1396">
        <w:rPr>
          <w:sz w:val="24"/>
        </w:rPr>
        <w:fldChar w:fldCharType="begin" w:fldLock="1"/>
      </w:r>
      <w:r w:rsidRPr="00DE1396">
        <w:rPr>
          <w:sz w:val="24"/>
        </w:rPr>
        <w:instrText>LBVARIABLE \id "2"</w:instrText>
      </w:r>
      <w:r w:rsidRPr="00DE1396">
        <w:rPr>
          <w:sz w:val="24"/>
        </w:rPr>
        <w:fldChar w:fldCharType="separate"/>
      </w:r>
      <w:r w:rsidRPr="00DE1396">
        <w:rPr>
          <w:sz w:val="24"/>
        </w:rPr>
        <w:t xml:space="preserve"> </w:t>
      </w:r>
      <w:r w:rsidRPr="00DE1396">
        <w:rPr>
          <w:rStyle w:val="aa"/>
          <w:spacing w:val="-2"/>
          <w:sz w:val="24"/>
        </w:rPr>
        <w:footnoteReference w:id="16"/>
      </w:r>
      <w:r w:rsidRPr="00DE1396">
        <w:rPr>
          <w:sz w:val="24"/>
        </w:rPr>
        <w:t xml:space="preserve"> </w:t>
      </w:r>
      <w:r w:rsidRPr="00DE1396">
        <w:rPr>
          <w:sz w:val="24"/>
        </w:rPr>
        <w:fldChar w:fldCharType="end"/>
      </w:r>
    </w:p>
    <w:p w14:paraId="7E9938C1" w14:textId="77777777" w:rsidR="00734802" w:rsidRPr="00DE1396" w:rsidRDefault="006F5D79">
      <w:pPr>
        <w:spacing w:after="0" w:line="240" w:lineRule="auto"/>
        <w:ind w:left="9639"/>
        <w:jc w:val="both"/>
        <w:rPr>
          <w:sz w:val="24"/>
        </w:rPr>
      </w:pPr>
      <w:r w:rsidRPr="00DE1396">
        <w:rPr>
          <w:sz w:val="24"/>
        </w:rPr>
        <w:t xml:space="preserve">№ </w:t>
      </w:r>
      <w:r w:rsidRPr="00DE1396">
        <w:rPr>
          <w:sz w:val="24"/>
        </w:rPr>
        <w:fldChar w:fldCharType="begin" w:fldLock="1"/>
      </w:r>
      <w:r w:rsidRPr="00DE1396">
        <w:rPr>
          <w:sz w:val="24"/>
        </w:rPr>
        <w:instrText>LBVARIABLE \id "2"</w:instrText>
      </w:r>
      <w:r w:rsidRPr="00DE1396">
        <w:rPr>
          <w:sz w:val="24"/>
        </w:rPr>
        <w:fldChar w:fldCharType="separate"/>
      </w:r>
      <w:r w:rsidRPr="00DE1396">
        <w:rPr>
          <w:sz w:val="24"/>
        </w:rPr>
        <w:t xml:space="preserve">_______________ </w:t>
      </w:r>
      <w:r w:rsidRPr="00DE1396">
        <w:rPr>
          <w:rStyle w:val="aa"/>
          <w:spacing w:val="-16"/>
          <w:sz w:val="24"/>
        </w:rPr>
        <w:footnoteReference w:id="17"/>
      </w:r>
      <w:r w:rsidRPr="00DE1396">
        <w:rPr>
          <w:sz w:val="24"/>
        </w:rPr>
        <w:t xml:space="preserve"> </w:t>
      </w:r>
      <w:r w:rsidRPr="00DE1396">
        <w:rPr>
          <w:sz w:val="24"/>
        </w:rPr>
        <w:fldChar w:fldCharType="end"/>
      </w:r>
    </w:p>
    <w:p w14:paraId="57232E10" w14:textId="77777777" w:rsidR="00734802" w:rsidRPr="00DE1396" w:rsidRDefault="00734802">
      <w:pPr>
        <w:tabs>
          <w:tab w:val="left" w:pos="5670"/>
        </w:tabs>
        <w:jc w:val="center"/>
        <w:rPr>
          <w:b/>
          <w:sz w:val="24"/>
        </w:rPr>
      </w:pPr>
    </w:p>
    <w:p w14:paraId="7BAAEFA7" w14:textId="77777777" w:rsidR="00734802" w:rsidRPr="00DE1396" w:rsidRDefault="006F5D79">
      <w:pPr>
        <w:tabs>
          <w:tab w:val="left" w:pos="5670"/>
        </w:tabs>
        <w:jc w:val="center"/>
        <w:rPr>
          <w:bCs/>
          <w:sz w:val="24"/>
        </w:rPr>
      </w:pPr>
      <w:r w:rsidRPr="00DE1396">
        <w:rPr>
          <w:b/>
          <w:sz w:val="24"/>
        </w:rPr>
        <w:t>Спецификация</w:t>
      </w:r>
    </w:p>
    <w:p w14:paraId="67B8E3AF" w14:textId="49F04B37" w:rsidR="00734802" w:rsidRDefault="006F5D79">
      <w:pPr>
        <w:tabs>
          <w:tab w:val="left" w:pos="5670"/>
        </w:tabs>
        <w:jc w:val="center"/>
        <w:rPr>
          <w:sz w:val="24"/>
        </w:rPr>
      </w:pPr>
      <w:r w:rsidRPr="00DE1396">
        <w:rPr>
          <w:bCs/>
          <w:sz w:val="24"/>
        </w:rPr>
        <w:t xml:space="preserve">на </w:t>
      </w:r>
      <w:r w:rsidR="0035671D" w:rsidRPr="00DE1396">
        <w:rPr>
          <w:bCs/>
          <w:sz w:val="24"/>
        </w:rPr>
        <w:t xml:space="preserve">поставку </w:t>
      </w:r>
      <w:r w:rsidR="0035671D" w:rsidRPr="00DE1396">
        <w:rPr>
          <w:bCs/>
          <w:sz w:val="24"/>
        </w:rPr>
        <w:fldChar w:fldCharType="begin" w:fldLock="1"/>
      </w:r>
      <w:r w:rsidR="0035671D" w:rsidRPr="00DE1396">
        <w:rPr>
          <w:bCs/>
          <w:sz w:val="24"/>
        </w:rPr>
        <w:instrText>LBVARIABLE \id "169" \grammarCase "nominative"</w:instrText>
      </w:r>
      <w:r w:rsidR="0035671D" w:rsidRPr="00DE1396">
        <w:rPr>
          <w:bCs/>
          <w:sz w:val="24"/>
        </w:rPr>
        <w:fldChar w:fldCharType="separate"/>
      </w:r>
      <w:r w:rsidR="0035671D" w:rsidRPr="00DE1396">
        <w:rPr>
          <w:bCs/>
          <w:sz w:val="24"/>
        </w:rPr>
        <w:t xml:space="preserve"> </w:t>
      </w:r>
      <w:r w:rsidR="008666F1" w:rsidRPr="008666F1">
        <w:rPr>
          <w:bCs/>
          <w:sz w:val="24"/>
        </w:rPr>
        <w:t xml:space="preserve">SIP-телефонов для нужд УФПС г. Москвы </w:t>
      </w:r>
      <w:r w:rsidR="0035671D" w:rsidRPr="00DE1396">
        <w:rPr>
          <w:bCs/>
          <w:sz w:val="24"/>
        </w:rPr>
        <w:fldChar w:fldCharType="end"/>
      </w:r>
      <w:r>
        <w:rPr>
          <w:sz w:val="24"/>
        </w:rPr>
        <w:t xml:space="preserve"> </w:t>
      </w:r>
    </w:p>
    <w:p w14:paraId="3B03A0E4" w14:textId="77777777" w:rsidR="00734802" w:rsidRDefault="00734802">
      <w:pPr>
        <w:keepNext/>
        <w:tabs>
          <w:tab w:val="left" w:pos="565"/>
          <w:tab w:val="left" w:pos="2964"/>
          <w:tab w:val="left" w:pos="4319"/>
          <w:tab w:val="left" w:pos="5366"/>
          <w:tab w:val="left" w:pos="6588"/>
          <w:tab w:val="left" w:pos="7495"/>
          <w:tab w:val="left" w:pos="8764"/>
        </w:tabs>
        <w:rPr>
          <w:sz w:val="24"/>
        </w:rPr>
      </w:pPr>
    </w:p>
    <w:tbl>
      <w:tblPr>
        <w:tblW w:w="14451" w:type="dxa"/>
        <w:tblLayout w:type="fixed"/>
        <w:tblCellMar>
          <w:left w:w="70" w:type="dxa"/>
          <w:right w:w="70" w:type="dxa"/>
        </w:tblCellMar>
        <w:tblLook w:val="04A0" w:firstRow="1" w:lastRow="0" w:firstColumn="1" w:lastColumn="0" w:noHBand="0" w:noVBand="1"/>
      </w:tblPr>
      <w:tblGrid>
        <w:gridCol w:w="559"/>
        <w:gridCol w:w="1134"/>
        <w:gridCol w:w="993"/>
        <w:gridCol w:w="992"/>
        <w:gridCol w:w="1134"/>
        <w:gridCol w:w="992"/>
        <w:gridCol w:w="1276"/>
        <w:gridCol w:w="1134"/>
        <w:gridCol w:w="1250"/>
        <w:gridCol w:w="26"/>
        <w:gridCol w:w="1275"/>
        <w:gridCol w:w="851"/>
        <w:gridCol w:w="992"/>
        <w:gridCol w:w="992"/>
        <w:gridCol w:w="851"/>
      </w:tblGrid>
      <w:tr w:rsidR="00734802" w:rsidRPr="00F71FA6" w14:paraId="5E8CB851" w14:textId="77777777" w:rsidTr="008666F1">
        <w:trPr>
          <w:cantSplit/>
          <w:trHeight w:val="1467"/>
        </w:trPr>
        <w:tc>
          <w:tcPr>
            <w:tcW w:w="559" w:type="dxa"/>
            <w:tcBorders>
              <w:top w:val="single" w:sz="6" w:space="0" w:color="auto"/>
              <w:left w:val="single" w:sz="6" w:space="0" w:color="auto"/>
              <w:bottom w:val="single" w:sz="6" w:space="0" w:color="auto"/>
              <w:right w:val="single" w:sz="6" w:space="0" w:color="auto"/>
            </w:tcBorders>
            <w:hideMark/>
          </w:tcPr>
          <w:p w14:paraId="15402F63" w14:textId="77777777" w:rsidR="00734802" w:rsidRPr="00F71FA6" w:rsidRDefault="006F5D79">
            <w:pPr>
              <w:pStyle w:val="ConsPlusCell"/>
              <w:spacing w:line="254" w:lineRule="auto"/>
              <w:jc w:val="center"/>
              <w:rPr>
                <w:rFonts w:ascii="Times New Roman" w:hAnsi="Times New Roman"/>
                <w:b/>
                <w:sz w:val="24"/>
                <w:szCs w:val="24"/>
              </w:rPr>
            </w:pPr>
            <w:r w:rsidRPr="00F71FA6">
              <w:rPr>
                <w:rFonts w:ascii="Times New Roman" w:hAnsi="Times New Roman"/>
                <w:b/>
                <w:sz w:val="24"/>
                <w:szCs w:val="24"/>
              </w:rPr>
              <w:t>№</w:t>
            </w:r>
          </w:p>
          <w:p w14:paraId="5A66934C" w14:textId="77777777" w:rsidR="00734802" w:rsidRPr="00F71FA6" w:rsidRDefault="006F5D79">
            <w:pPr>
              <w:pStyle w:val="ConsPlusCell"/>
              <w:spacing w:line="254" w:lineRule="auto"/>
              <w:jc w:val="center"/>
              <w:rPr>
                <w:rFonts w:ascii="Times New Roman" w:hAnsi="Times New Roman"/>
                <w:b/>
                <w:sz w:val="24"/>
                <w:szCs w:val="24"/>
              </w:rPr>
            </w:pPr>
            <w:r w:rsidRPr="00F71FA6">
              <w:rPr>
                <w:rFonts w:ascii="Times New Roman" w:hAnsi="Times New Roman"/>
                <w:b/>
                <w:sz w:val="24"/>
                <w:szCs w:val="24"/>
              </w:rPr>
              <w:t>п/п</w:t>
            </w:r>
          </w:p>
        </w:tc>
        <w:tc>
          <w:tcPr>
            <w:tcW w:w="1134" w:type="dxa"/>
            <w:tcBorders>
              <w:top w:val="single" w:sz="6" w:space="0" w:color="auto"/>
              <w:left w:val="single" w:sz="6" w:space="0" w:color="auto"/>
              <w:bottom w:val="single" w:sz="6" w:space="0" w:color="auto"/>
              <w:right w:val="single" w:sz="6" w:space="0" w:color="auto"/>
            </w:tcBorders>
            <w:hideMark/>
          </w:tcPr>
          <w:p w14:paraId="2C2DBC80" w14:textId="77777777" w:rsidR="00734802" w:rsidRPr="00F71FA6" w:rsidRDefault="006F5D79">
            <w:pPr>
              <w:pStyle w:val="ConsPlusCell"/>
              <w:spacing w:line="254" w:lineRule="auto"/>
              <w:jc w:val="center"/>
              <w:rPr>
                <w:rFonts w:ascii="Times New Roman" w:hAnsi="Times New Roman"/>
                <w:b/>
                <w:sz w:val="24"/>
                <w:szCs w:val="24"/>
              </w:rPr>
            </w:pPr>
            <w:r w:rsidRPr="00F71FA6">
              <w:rPr>
                <w:rFonts w:ascii="Times New Roman" w:hAnsi="Times New Roman"/>
                <w:b/>
                <w:sz w:val="24"/>
                <w:szCs w:val="24"/>
              </w:rPr>
              <w:t xml:space="preserve">Наименование ТРУ / Наименование Товара </w:t>
            </w:r>
          </w:p>
        </w:tc>
        <w:tc>
          <w:tcPr>
            <w:tcW w:w="993" w:type="dxa"/>
            <w:tcBorders>
              <w:top w:val="single" w:sz="6" w:space="0" w:color="auto"/>
              <w:left w:val="single" w:sz="6" w:space="0" w:color="auto"/>
              <w:bottom w:val="single" w:sz="6" w:space="0" w:color="auto"/>
              <w:right w:val="single" w:sz="4" w:space="0" w:color="auto"/>
            </w:tcBorders>
            <w:hideMark/>
          </w:tcPr>
          <w:p w14:paraId="71A557EF" w14:textId="77777777" w:rsidR="00734802" w:rsidRPr="00F71FA6" w:rsidRDefault="006F5D79">
            <w:pPr>
              <w:pStyle w:val="ConsPlusCell"/>
              <w:spacing w:line="254" w:lineRule="auto"/>
              <w:jc w:val="center"/>
              <w:rPr>
                <w:rFonts w:ascii="Times New Roman" w:hAnsi="Times New Roman"/>
                <w:b/>
                <w:sz w:val="24"/>
                <w:szCs w:val="24"/>
              </w:rPr>
            </w:pPr>
            <w:r w:rsidRPr="00F71FA6">
              <w:rPr>
                <w:rFonts w:ascii="Times New Roman" w:hAnsi="Times New Roman"/>
                <w:b/>
                <w:sz w:val="24"/>
                <w:szCs w:val="24"/>
              </w:rPr>
              <w:fldChar w:fldCharType="begin" w:fldLock="1"/>
            </w:r>
            <w:r w:rsidRPr="00F71FA6">
              <w:rPr>
                <w:rFonts w:ascii="Times New Roman" w:hAnsi="Times New Roman"/>
                <w:b/>
                <w:sz w:val="24"/>
                <w:szCs w:val="24"/>
              </w:rPr>
              <w:instrText>LBVARIABLE \id "342"</w:instrText>
            </w:r>
            <w:r w:rsidRPr="00F71FA6">
              <w:rPr>
                <w:rFonts w:ascii="Times New Roman" w:hAnsi="Times New Roman"/>
                <w:b/>
                <w:sz w:val="24"/>
                <w:szCs w:val="24"/>
              </w:rPr>
              <w:fldChar w:fldCharType="separate"/>
            </w:r>
            <w:r w:rsidRPr="00F71FA6">
              <w:rPr>
                <w:rFonts w:ascii="Times New Roman" w:hAnsi="Times New Roman"/>
                <w:b/>
                <w:sz w:val="24"/>
                <w:szCs w:val="24"/>
              </w:rPr>
              <w:t>-</w:t>
            </w:r>
            <w:r w:rsidRPr="00F71FA6">
              <w:rPr>
                <w:rFonts w:ascii="Times New Roman" w:hAnsi="Times New Roman"/>
                <w:b/>
                <w:sz w:val="24"/>
                <w:szCs w:val="24"/>
              </w:rPr>
              <w:fldChar w:fldCharType="end"/>
            </w:r>
            <w:r w:rsidRPr="00F71FA6">
              <w:rPr>
                <w:rStyle w:val="aa"/>
                <w:rFonts w:ascii="Times New Roman" w:hAnsi="Times New Roman"/>
                <w:b/>
                <w:sz w:val="24"/>
                <w:szCs w:val="24"/>
              </w:rPr>
              <w:footnoteReference w:id="18"/>
            </w:r>
          </w:p>
        </w:tc>
        <w:tc>
          <w:tcPr>
            <w:tcW w:w="992" w:type="dxa"/>
            <w:tcBorders>
              <w:top w:val="single" w:sz="6" w:space="0" w:color="auto"/>
              <w:left w:val="single" w:sz="4" w:space="0" w:color="auto"/>
              <w:bottom w:val="single" w:sz="6" w:space="0" w:color="auto"/>
              <w:right w:val="single" w:sz="6" w:space="0" w:color="auto"/>
            </w:tcBorders>
            <w:hideMark/>
          </w:tcPr>
          <w:p w14:paraId="6F2B5911" w14:textId="77777777" w:rsidR="00734802" w:rsidRPr="00F71FA6" w:rsidRDefault="006F5D79">
            <w:pPr>
              <w:jc w:val="center"/>
              <w:rPr>
                <w:b/>
                <w:sz w:val="24"/>
                <w:szCs w:val="24"/>
              </w:rPr>
            </w:pPr>
            <w:r w:rsidRPr="00F71FA6">
              <w:rPr>
                <w:b/>
                <w:sz w:val="24"/>
                <w:szCs w:val="24"/>
              </w:rPr>
              <w:t>Код ОКПД2</w:t>
            </w:r>
          </w:p>
        </w:tc>
        <w:tc>
          <w:tcPr>
            <w:tcW w:w="1134" w:type="dxa"/>
            <w:tcBorders>
              <w:top w:val="single" w:sz="6" w:space="0" w:color="auto"/>
              <w:left w:val="single" w:sz="6" w:space="0" w:color="auto"/>
              <w:bottom w:val="single" w:sz="6" w:space="0" w:color="auto"/>
              <w:right w:val="single" w:sz="6" w:space="0" w:color="auto"/>
            </w:tcBorders>
            <w:hideMark/>
          </w:tcPr>
          <w:p w14:paraId="6D04DB15" w14:textId="77777777" w:rsidR="00734802" w:rsidRPr="00F71FA6" w:rsidRDefault="006F5D79">
            <w:pPr>
              <w:jc w:val="center"/>
              <w:rPr>
                <w:b/>
                <w:sz w:val="24"/>
                <w:szCs w:val="24"/>
              </w:rPr>
            </w:pPr>
            <w:r w:rsidRPr="00F71FA6">
              <w:rPr>
                <w:b/>
                <w:sz w:val="24"/>
                <w:szCs w:val="24"/>
              </w:rPr>
              <w:t>Количество (объем)</w:t>
            </w:r>
          </w:p>
        </w:tc>
        <w:tc>
          <w:tcPr>
            <w:tcW w:w="992" w:type="dxa"/>
            <w:tcBorders>
              <w:top w:val="single" w:sz="6" w:space="0" w:color="auto"/>
              <w:left w:val="single" w:sz="6" w:space="0" w:color="auto"/>
              <w:bottom w:val="single" w:sz="6" w:space="0" w:color="auto"/>
              <w:right w:val="single" w:sz="4" w:space="0" w:color="auto"/>
            </w:tcBorders>
          </w:tcPr>
          <w:p w14:paraId="6E55A2D9" w14:textId="77777777" w:rsidR="00734802" w:rsidRPr="00F71FA6" w:rsidRDefault="006F5D79">
            <w:pPr>
              <w:jc w:val="center"/>
              <w:rPr>
                <w:b/>
                <w:sz w:val="24"/>
                <w:szCs w:val="24"/>
              </w:rPr>
            </w:pPr>
            <w:r w:rsidRPr="00F71FA6">
              <w:rPr>
                <w:b/>
                <w:sz w:val="24"/>
                <w:szCs w:val="24"/>
              </w:rPr>
              <w:t>Единица измерения</w:t>
            </w:r>
          </w:p>
          <w:p w14:paraId="66554029" w14:textId="77777777" w:rsidR="00734802" w:rsidRPr="00F71FA6" w:rsidRDefault="00734802">
            <w:pPr>
              <w:jc w:val="center"/>
              <w:rPr>
                <w:b/>
                <w:sz w:val="24"/>
                <w:szCs w:val="24"/>
              </w:rPr>
            </w:pPr>
          </w:p>
        </w:tc>
        <w:tc>
          <w:tcPr>
            <w:tcW w:w="1276" w:type="dxa"/>
            <w:tcBorders>
              <w:top w:val="single" w:sz="6" w:space="0" w:color="auto"/>
              <w:left w:val="single" w:sz="4" w:space="0" w:color="auto"/>
              <w:bottom w:val="single" w:sz="6" w:space="0" w:color="auto"/>
              <w:right w:val="single" w:sz="4" w:space="0" w:color="auto"/>
            </w:tcBorders>
          </w:tcPr>
          <w:p w14:paraId="6F8B634C" w14:textId="77777777" w:rsidR="00734802" w:rsidRPr="00F71FA6" w:rsidRDefault="006F5D79">
            <w:pPr>
              <w:pStyle w:val="ConsPlusCell"/>
              <w:spacing w:line="254" w:lineRule="auto"/>
              <w:jc w:val="center"/>
              <w:rPr>
                <w:rFonts w:ascii="Times New Roman" w:hAnsi="Times New Roman"/>
                <w:b/>
                <w:sz w:val="24"/>
                <w:szCs w:val="24"/>
              </w:rPr>
            </w:pPr>
            <w:r w:rsidRPr="00F71FA6">
              <w:rPr>
                <w:rFonts w:ascii="Times New Roman" w:hAnsi="Times New Roman"/>
                <w:b/>
                <w:sz w:val="24"/>
                <w:szCs w:val="24"/>
              </w:rPr>
              <w:t>Страна происхождения Товара</w:t>
            </w:r>
          </w:p>
        </w:tc>
        <w:tc>
          <w:tcPr>
            <w:tcW w:w="1134" w:type="dxa"/>
            <w:tcBorders>
              <w:top w:val="single" w:sz="6" w:space="0" w:color="auto"/>
              <w:left w:val="single" w:sz="4" w:space="0" w:color="auto"/>
              <w:bottom w:val="single" w:sz="6" w:space="0" w:color="auto"/>
              <w:right w:val="single" w:sz="4" w:space="0" w:color="auto"/>
            </w:tcBorders>
          </w:tcPr>
          <w:p w14:paraId="516D44DB" w14:textId="77777777" w:rsidR="00734802" w:rsidRPr="00F71FA6" w:rsidRDefault="006F5D79">
            <w:pPr>
              <w:rPr>
                <w:b/>
                <w:sz w:val="24"/>
                <w:szCs w:val="24"/>
              </w:rPr>
            </w:pPr>
            <w:r w:rsidRPr="00F71FA6">
              <w:rPr>
                <w:b/>
                <w:sz w:val="24"/>
                <w:szCs w:val="24"/>
              </w:rPr>
              <w:t>Номер реестровой записи товара, наименование реестра</w:t>
            </w:r>
          </w:p>
        </w:tc>
        <w:tc>
          <w:tcPr>
            <w:tcW w:w="1276" w:type="dxa"/>
            <w:gridSpan w:val="2"/>
            <w:tcBorders>
              <w:top w:val="single" w:sz="6" w:space="0" w:color="auto"/>
              <w:left w:val="single" w:sz="4" w:space="0" w:color="auto"/>
              <w:bottom w:val="single" w:sz="6" w:space="0" w:color="auto"/>
              <w:right w:val="single" w:sz="4" w:space="0" w:color="auto"/>
            </w:tcBorders>
          </w:tcPr>
          <w:p w14:paraId="67F77546" w14:textId="77777777" w:rsidR="00734802" w:rsidRPr="00F71FA6" w:rsidRDefault="006F5D79">
            <w:pPr>
              <w:pStyle w:val="ConsPlusCell"/>
              <w:spacing w:line="254" w:lineRule="auto"/>
              <w:jc w:val="center"/>
              <w:rPr>
                <w:rFonts w:ascii="Times New Roman" w:hAnsi="Times New Roman"/>
                <w:b/>
                <w:sz w:val="24"/>
                <w:szCs w:val="24"/>
              </w:rPr>
            </w:pPr>
            <w:r w:rsidRPr="00F71FA6">
              <w:rPr>
                <w:rFonts w:ascii="Times New Roman" w:hAnsi="Times New Roman"/>
                <w:b/>
                <w:sz w:val="24"/>
                <w:szCs w:val="24"/>
              </w:rPr>
              <w:t>Цена за единицу без НДС (руб.)</w:t>
            </w:r>
          </w:p>
        </w:tc>
        <w:tc>
          <w:tcPr>
            <w:tcW w:w="1275" w:type="dxa"/>
            <w:tcBorders>
              <w:top w:val="single" w:sz="6" w:space="0" w:color="auto"/>
              <w:left w:val="single" w:sz="4" w:space="0" w:color="auto"/>
              <w:bottom w:val="single" w:sz="6" w:space="0" w:color="auto"/>
              <w:right w:val="single" w:sz="6" w:space="0" w:color="auto"/>
            </w:tcBorders>
            <w:hideMark/>
          </w:tcPr>
          <w:p w14:paraId="1B5AF7F7" w14:textId="77777777" w:rsidR="00734802" w:rsidRPr="00F71FA6" w:rsidRDefault="006F5D79">
            <w:pPr>
              <w:pStyle w:val="ConsPlusCell"/>
              <w:spacing w:line="254" w:lineRule="auto"/>
              <w:jc w:val="center"/>
              <w:rPr>
                <w:rFonts w:ascii="Times New Roman" w:hAnsi="Times New Roman"/>
                <w:b/>
                <w:sz w:val="24"/>
                <w:szCs w:val="24"/>
              </w:rPr>
            </w:pPr>
            <w:r w:rsidRPr="00F71FA6">
              <w:rPr>
                <w:rFonts w:ascii="Times New Roman" w:hAnsi="Times New Roman"/>
                <w:b/>
                <w:sz w:val="24"/>
                <w:szCs w:val="24"/>
              </w:rPr>
              <w:t>Стоимость всего без НДС (руб.)</w:t>
            </w:r>
          </w:p>
        </w:tc>
        <w:tc>
          <w:tcPr>
            <w:tcW w:w="851" w:type="dxa"/>
            <w:tcBorders>
              <w:top w:val="single" w:sz="6" w:space="0" w:color="auto"/>
              <w:left w:val="single" w:sz="6" w:space="0" w:color="auto"/>
              <w:bottom w:val="single" w:sz="6" w:space="0" w:color="auto"/>
              <w:right w:val="single" w:sz="6" w:space="0" w:color="auto"/>
            </w:tcBorders>
            <w:hideMark/>
          </w:tcPr>
          <w:p w14:paraId="0BE78A09" w14:textId="77777777" w:rsidR="00734802" w:rsidRPr="00F71FA6" w:rsidRDefault="006F5D79">
            <w:pPr>
              <w:jc w:val="center"/>
              <w:rPr>
                <w:b/>
                <w:sz w:val="24"/>
                <w:szCs w:val="24"/>
              </w:rPr>
            </w:pPr>
            <w:r w:rsidRPr="00F71FA6">
              <w:rPr>
                <w:b/>
                <w:sz w:val="24"/>
                <w:szCs w:val="24"/>
              </w:rPr>
              <w:t xml:space="preserve">Сумма НДС </w:t>
            </w:r>
            <w:r w:rsidRPr="00F71FA6">
              <w:rPr>
                <w:b/>
                <w:sz w:val="24"/>
                <w:szCs w:val="24"/>
              </w:rPr>
              <w:fldChar w:fldCharType="begin" w:fldLock="1"/>
            </w:r>
            <w:r w:rsidRPr="00F71FA6">
              <w:rPr>
                <w:b/>
                <w:sz w:val="24"/>
                <w:szCs w:val="24"/>
              </w:rPr>
              <w:instrText>LBVARIABLE \id "2"</w:instrText>
            </w:r>
            <w:r w:rsidRPr="00F71FA6">
              <w:rPr>
                <w:b/>
                <w:sz w:val="24"/>
                <w:szCs w:val="24"/>
              </w:rPr>
              <w:fldChar w:fldCharType="separate"/>
            </w:r>
            <w:r w:rsidRPr="00F71FA6">
              <w:rPr>
                <w:b/>
                <w:sz w:val="24"/>
                <w:szCs w:val="24"/>
              </w:rPr>
              <w:t>__%</w:t>
            </w:r>
            <w:r w:rsidRPr="00F71FA6">
              <w:rPr>
                <w:b/>
                <w:sz w:val="24"/>
                <w:szCs w:val="24"/>
              </w:rPr>
              <w:fldChar w:fldCharType="end"/>
            </w:r>
            <w:r w:rsidRPr="00F71FA6">
              <w:rPr>
                <w:b/>
                <w:sz w:val="24"/>
                <w:szCs w:val="24"/>
              </w:rPr>
              <w:t xml:space="preserve"> (руб.)</w:t>
            </w:r>
          </w:p>
        </w:tc>
        <w:tc>
          <w:tcPr>
            <w:tcW w:w="992" w:type="dxa"/>
            <w:tcBorders>
              <w:top w:val="single" w:sz="6" w:space="0" w:color="auto"/>
              <w:left w:val="single" w:sz="6" w:space="0" w:color="auto"/>
              <w:bottom w:val="single" w:sz="6" w:space="0" w:color="auto"/>
              <w:right w:val="single" w:sz="6" w:space="0" w:color="auto"/>
            </w:tcBorders>
            <w:hideMark/>
          </w:tcPr>
          <w:p w14:paraId="4CA743CD" w14:textId="77777777" w:rsidR="00734802" w:rsidRPr="00F71FA6" w:rsidRDefault="006F5D79">
            <w:pPr>
              <w:pStyle w:val="ConsPlusCell"/>
              <w:spacing w:line="254" w:lineRule="auto"/>
              <w:jc w:val="center"/>
              <w:rPr>
                <w:rFonts w:ascii="Times New Roman" w:hAnsi="Times New Roman"/>
                <w:b/>
                <w:sz w:val="24"/>
                <w:szCs w:val="24"/>
              </w:rPr>
            </w:pPr>
            <w:r w:rsidRPr="00F71FA6">
              <w:rPr>
                <w:rFonts w:ascii="Times New Roman" w:hAnsi="Times New Roman"/>
                <w:b/>
                <w:sz w:val="24"/>
                <w:szCs w:val="24"/>
              </w:rPr>
              <w:t>Стоимость Товара,</w:t>
            </w:r>
          </w:p>
          <w:p w14:paraId="47E0E2B8" w14:textId="77777777" w:rsidR="00734802" w:rsidRPr="00F71FA6" w:rsidRDefault="006F5D79">
            <w:pPr>
              <w:pStyle w:val="ConsPlusCell"/>
              <w:spacing w:line="254" w:lineRule="auto"/>
              <w:jc w:val="center"/>
              <w:rPr>
                <w:rFonts w:ascii="Times New Roman" w:hAnsi="Times New Roman"/>
                <w:b/>
                <w:sz w:val="24"/>
                <w:szCs w:val="24"/>
              </w:rPr>
            </w:pPr>
            <w:r w:rsidRPr="00F71FA6">
              <w:rPr>
                <w:rFonts w:ascii="Times New Roman" w:hAnsi="Times New Roman"/>
                <w:b/>
                <w:sz w:val="24"/>
                <w:szCs w:val="24"/>
              </w:rPr>
              <w:t>в т.ч. НДС (руб.)</w:t>
            </w:r>
          </w:p>
        </w:tc>
        <w:tc>
          <w:tcPr>
            <w:tcW w:w="992" w:type="dxa"/>
            <w:tcBorders>
              <w:top w:val="single" w:sz="6" w:space="0" w:color="auto"/>
              <w:left w:val="single" w:sz="6" w:space="0" w:color="auto"/>
              <w:bottom w:val="single" w:sz="6" w:space="0" w:color="auto"/>
              <w:right w:val="single" w:sz="6" w:space="0" w:color="auto"/>
            </w:tcBorders>
          </w:tcPr>
          <w:p w14:paraId="19667F1E" w14:textId="77777777" w:rsidR="00734802" w:rsidRPr="00F71FA6" w:rsidRDefault="006F5D79">
            <w:pPr>
              <w:pStyle w:val="ConsPlusCell"/>
              <w:spacing w:line="254" w:lineRule="auto"/>
              <w:ind w:right="-67"/>
              <w:jc w:val="center"/>
              <w:rPr>
                <w:rFonts w:ascii="Times New Roman" w:hAnsi="Times New Roman"/>
                <w:b/>
                <w:sz w:val="24"/>
                <w:szCs w:val="24"/>
              </w:rPr>
            </w:pPr>
            <w:r w:rsidRPr="00F71FA6">
              <w:rPr>
                <w:rFonts w:ascii="Times New Roman" w:hAnsi="Times New Roman"/>
                <w:b/>
                <w:sz w:val="24"/>
                <w:szCs w:val="24"/>
              </w:rPr>
              <w:t>Цена за единицу ТРУ, (</w:t>
            </w:r>
            <w:r w:rsidRPr="00F71FA6">
              <w:rPr>
                <w:rFonts w:ascii="Times New Roman" w:hAnsi="Times New Roman"/>
                <w:b/>
                <w:sz w:val="24"/>
                <w:szCs w:val="24"/>
              </w:rPr>
              <w:fldChar w:fldCharType="begin" w:fldLock="1"/>
            </w:r>
            <w:r w:rsidRPr="00F71FA6">
              <w:rPr>
                <w:rFonts w:ascii="Times New Roman" w:hAnsi="Times New Roman"/>
                <w:b/>
                <w:sz w:val="24"/>
                <w:szCs w:val="24"/>
              </w:rPr>
              <w:instrText>LBVARIABLE \id "604"</w:instrText>
            </w:r>
            <w:r w:rsidRPr="00F71FA6">
              <w:rPr>
                <w:rFonts w:ascii="Times New Roman" w:hAnsi="Times New Roman"/>
                <w:b/>
                <w:sz w:val="24"/>
                <w:szCs w:val="24"/>
              </w:rPr>
              <w:fldChar w:fldCharType="separate"/>
            </w:r>
            <w:r w:rsidRPr="00F71FA6">
              <w:rPr>
                <w:rFonts w:ascii="Times New Roman" w:hAnsi="Times New Roman"/>
                <w:b/>
                <w:sz w:val="24"/>
                <w:szCs w:val="24"/>
              </w:rPr>
              <w:t>руб.</w:t>
            </w:r>
            <w:r w:rsidRPr="00F71FA6">
              <w:rPr>
                <w:rFonts w:ascii="Times New Roman" w:hAnsi="Times New Roman"/>
                <w:b/>
                <w:sz w:val="24"/>
                <w:szCs w:val="24"/>
              </w:rPr>
              <w:fldChar w:fldCharType="end"/>
            </w:r>
            <w:r w:rsidRPr="00F71FA6">
              <w:rPr>
                <w:rFonts w:ascii="Times New Roman" w:hAnsi="Times New Roman"/>
                <w:b/>
                <w:sz w:val="24"/>
                <w:szCs w:val="24"/>
              </w:rPr>
              <w:t xml:space="preserve">) </w:t>
            </w:r>
          </w:p>
        </w:tc>
        <w:tc>
          <w:tcPr>
            <w:tcW w:w="851" w:type="dxa"/>
            <w:tcBorders>
              <w:top w:val="single" w:sz="6" w:space="0" w:color="auto"/>
              <w:left w:val="single" w:sz="6" w:space="0" w:color="auto"/>
              <w:bottom w:val="single" w:sz="6" w:space="0" w:color="auto"/>
              <w:right w:val="single" w:sz="6" w:space="0" w:color="auto"/>
            </w:tcBorders>
          </w:tcPr>
          <w:p w14:paraId="0C276650" w14:textId="77777777" w:rsidR="00734802" w:rsidRPr="00F71FA6" w:rsidRDefault="006F5D79">
            <w:pPr>
              <w:pStyle w:val="ConsPlusCell"/>
              <w:spacing w:line="254" w:lineRule="auto"/>
              <w:jc w:val="center"/>
              <w:rPr>
                <w:rFonts w:ascii="Times New Roman" w:hAnsi="Times New Roman"/>
                <w:b/>
                <w:sz w:val="24"/>
                <w:szCs w:val="24"/>
              </w:rPr>
            </w:pPr>
            <w:r w:rsidRPr="00F71FA6">
              <w:rPr>
                <w:rFonts w:ascii="Times New Roman" w:hAnsi="Times New Roman"/>
                <w:b/>
                <w:sz w:val="24"/>
                <w:szCs w:val="24"/>
              </w:rPr>
              <w:t>Цена ТРУ итого (</w:t>
            </w:r>
            <w:r w:rsidRPr="00F71FA6">
              <w:rPr>
                <w:rFonts w:ascii="Times New Roman" w:hAnsi="Times New Roman"/>
                <w:b/>
                <w:sz w:val="24"/>
                <w:szCs w:val="24"/>
              </w:rPr>
              <w:fldChar w:fldCharType="begin" w:fldLock="1"/>
            </w:r>
            <w:r w:rsidRPr="00F71FA6">
              <w:rPr>
                <w:rFonts w:ascii="Times New Roman" w:hAnsi="Times New Roman"/>
                <w:b/>
                <w:sz w:val="24"/>
                <w:szCs w:val="24"/>
              </w:rPr>
              <w:instrText>LBVARIABLE \id "604"</w:instrText>
            </w:r>
            <w:r w:rsidRPr="00F71FA6">
              <w:rPr>
                <w:rFonts w:ascii="Times New Roman" w:hAnsi="Times New Roman"/>
                <w:b/>
                <w:sz w:val="24"/>
                <w:szCs w:val="24"/>
              </w:rPr>
              <w:fldChar w:fldCharType="separate"/>
            </w:r>
            <w:r w:rsidRPr="00F71FA6">
              <w:rPr>
                <w:rFonts w:ascii="Times New Roman" w:hAnsi="Times New Roman"/>
                <w:b/>
                <w:sz w:val="24"/>
                <w:szCs w:val="24"/>
              </w:rPr>
              <w:t>руб.</w:t>
            </w:r>
            <w:r w:rsidRPr="00F71FA6">
              <w:rPr>
                <w:rFonts w:ascii="Times New Roman" w:hAnsi="Times New Roman"/>
                <w:b/>
                <w:sz w:val="24"/>
                <w:szCs w:val="24"/>
              </w:rPr>
              <w:fldChar w:fldCharType="end"/>
            </w:r>
            <w:r w:rsidRPr="00F71FA6">
              <w:rPr>
                <w:rFonts w:ascii="Times New Roman" w:hAnsi="Times New Roman"/>
                <w:b/>
                <w:sz w:val="24"/>
                <w:szCs w:val="24"/>
              </w:rPr>
              <w:t>)</w:t>
            </w:r>
          </w:p>
        </w:tc>
      </w:tr>
      <w:tr w:rsidR="00734802" w:rsidRPr="00F71FA6" w14:paraId="0825A3E2" w14:textId="77777777" w:rsidTr="008666F1">
        <w:trPr>
          <w:cantSplit/>
          <w:trHeight w:val="306"/>
        </w:trPr>
        <w:tc>
          <w:tcPr>
            <w:tcW w:w="559" w:type="dxa"/>
            <w:tcBorders>
              <w:top w:val="single" w:sz="6" w:space="0" w:color="auto"/>
              <w:left w:val="single" w:sz="6" w:space="0" w:color="auto"/>
              <w:bottom w:val="single" w:sz="6" w:space="0" w:color="auto"/>
              <w:right w:val="single" w:sz="6" w:space="0" w:color="auto"/>
            </w:tcBorders>
            <w:hideMark/>
          </w:tcPr>
          <w:p w14:paraId="5787F08A" w14:textId="77777777" w:rsidR="00734802" w:rsidRPr="00F71FA6" w:rsidRDefault="006F5D79">
            <w:pPr>
              <w:pStyle w:val="ConsPlusCell"/>
              <w:spacing w:line="276" w:lineRule="auto"/>
              <w:jc w:val="center"/>
              <w:rPr>
                <w:rFonts w:ascii="Times New Roman" w:hAnsi="Times New Roman"/>
                <w:sz w:val="24"/>
                <w:szCs w:val="24"/>
              </w:rPr>
            </w:pPr>
            <w:r w:rsidRPr="00F71FA6">
              <w:rPr>
                <w:rFonts w:ascii="Times New Roman" w:hAnsi="Times New Roman"/>
                <w:sz w:val="24"/>
                <w:szCs w:val="24"/>
              </w:rPr>
              <w:t>1</w:t>
            </w:r>
          </w:p>
        </w:tc>
        <w:tc>
          <w:tcPr>
            <w:tcW w:w="1134" w:type="dxa"/>
            <w:tcBorders>
              <w:top w:val="single" w:sz="6" w:space="0" w:color="auto"/>
              <w:left w:val="single" w:sz="6" w:space="0" w:color="auto"/>
              <w:bottom w:val="single" w:sz="6" w:space="0" w:color="auto"/>
              <w:right w:val="single" w:sz="6" w:space="0" w:color="auto"/>
            </w:tcBorders>
            <w:hideMark/>
          </w:tcPr>
          <w:p w14:paraId="1523B44E" w14:textId="77777777" w:rsidR="00734802" w:rsidRPr="00F71FA6" w:rsidRDefault="006F5D79">
            <w:pPr>
              <w:pStyle w:val="ConsPlusCell"/>
              <w:spacing w:line="276" w:lineRule="auto"/>
              <w:jc w:val="center"/>
              <w:rPr>
                <w:rFonts w:ascii="Times New Roman" w:hAnsi="Times New Roman"/>
                <w:sz w:val="24"/>
                <w:szCs w:val="24"/>
              </w:rPr>
            </w:pPr>
            <w:r w:rsidRPr="00F71FA6">
              <w:rPr>
                <w:rFonts w:ascii="Times New Roman" w:hAnsi="Times New Roman"/>
                <w:sz w:val="24"/>
                <w:szCs w:val="24"/>
              </w:rPr>
              <w:t>2</w:t>
            </w:r>
          </w:p>
        </w:tc>
        <w:tc>
          <w:tcPr>
            <w:tcW w:w="993" w:type="dxa"/>
            <w:tcBorders>
              <w:top w:val="single" w:sz="6" w:space="0" w:color="auto"/>
              <w:left w:val="single" w:sz="6" w:space="0" w:color="auto"/>
              <w:bottom w:val="single" w:sz="6" w:space="0" w:color="auto"/>
              <w:right w:val="single" w:sz="4" w:space="0" w:color="auto"/>
            </w:tcBorders>
            <w:hideMark/>
          </w:tcPr>
          <w:p w14:paraId="15C8C378" w14:textId="77777777" w:rsidR="00734802" w:rsidRPr="00F71FA6" w:rsidRDefault="006F5D79">
            <w:pPr>
              <w:pStyle w:val="ConsPlusCell"/>
              <w:spacing w:line="276" w:lineRule="auto"/>
              <w:jc w:val="center"/>
              <w:rPr>
                <w:rFonts w:ascii="Times New Roman" w:hAnsi="Times New Roman"/>
                <w:sz w:val="24"/>
                <w:szCs w:val="24"/>
              </w:rPr>
            </w:pPr>
            <w:r w:rsidRPr="00F71FA6">
              <w:rPr>
                <w:rFonts w:ascii="Times New Roman" w:hAnsi="Times New Roman"/>
                <w:sz w:val="24"/>
                <w:szCs w:val="24"/>
              </w:rPr>
              <w:t>3</w:t>
            </w:r>
          </w:p>
        </w:tc>
        <w:tc>
          <w:tcPr>
            <w:tcW w:w="992" w:type="dxa"/>
            <w:tcBorders>
              <w:top w:val="single" w:sz="6" w:space="0" w:color="auto"/>
              <w:left w:val="single" w:sz="4" w:space="0" w:color="auto"/>
              <w:bottom w:val="single" w:sz="6" w:space="0" w:color="auto"/>
              <w:right w:val="single" w:sz="6" w:space="0" w:color="auto"/>
            </w:tcBorders>
            <w:hideMark/>
          </w:tcPr>
          <w:p w14:paraId="51FF8FBC" w14:textId="77777777" w:rsidR="00734802" w:rsidRPr="00F71FA6" w:rsidRDefault="006F5D79">
            <w:pPr>
              <w:pStyle w:val="ConsPlusCell"/>
              <w:spacing w:line="276" w:lineRule="auto"/>
              <w:jc w:val="center"/>
              <w:rPr>
                <w:rFonts w:ascii="Times New Roman" w:hAnsi="Times New Roman"/>
                <w:sz w:val="24"/>
                <w:szCs w:val="24"/>
              </w:rPr>
            </w:pPr>
            <w:r w:rsidRPr="00F71FA6">
              <w:rPr>
                <w:rFonts w:ascii="Times New Roman" w:hAnsi="Times New Roman"/>
                <w:sz w:val="24"/>
                <w:szCs w:val="24"/>
              </w:rPr>
              <w:t>4</w:t>
            </w:r>
          </w:p>
        </w:tc>
        <w:tc>
          <w:tcPr>
            <w:tcW w:w="1134" w:type="dxa"/>
            <w:tcBorders>
              <w:top w:val="single" w:sz="6" w:space="0" w:color="auto"/>
              <w:left w:val="single" w:sz="6" w:space="0" w:color="auto"/>
              <w:bottom w:val="single" w:sz="6" w:space="0" w:color="auto"/>
              <w:right w:val="single" w:sz="6" w:space="0" w:color="auto"/>
            </w:tcBorders>
            <w:hideMark/>
          </w:tcPr>
          <w:p w14:paraId="543A0187" w14:textId="77777777" w:rsidR="00734802" w:rsidRPr="00F71FA6" w:rsidRDefault="006F5D79">
            <w:pPr>
              <w:pStyle w:val="ConsPlusCell"/>
              <w:spacing w:line="276" w:lineRule="auto"/>
              <w:jc w:val="center"/>
              <w:rPr>
                <w:rFonts w:ascii="Times New Roman" w:hAnsi="Times New Roman"/>
                <w:sz w:val="24"/>
                <w:szCs w:val="24"/>
              </w:rPr>
            </w:pPr>
            <w:r w:rsidRPr="00F71FA6">
              <w:rPr>
                <w:rFonts w:ascii="Times New Roman" w:hAnsi="Times New Roman"/>
                <w:sz w:val="24"/>
                <w:szCs w:val="24"/>
              </w:rPr>
              <w:t>5</w:t>
            </w:r>
          </w:p>
        </w:tc>
        <w:tc>
          <w:tcPr>
            <w:tcW w:w="992" w:type="dxa"/>
            <w:tcBorders>
              <w:top w:val="single" w:sz="6" w:space="0" w:color="auto"/>
              <w:left w:val="single" w:sz="6" w:space="0" w:color="auto"/>
              <w:bottom w:val="single" w:sz="6" w:space="0" w:color="auto"/>
              <w:right w:val="single" w:sz="4" w:space="0" w:color="auto"/>
            </w:tcBorders>
            <w:hideMark/>
          </w:tcPr>
          <w:p w14:paraId="505976E7" w14:textId="77777777" w:rsidR="00734802" w:rsidRPr="00F71FA6" w:rsidRDefault="006F5D79">
            <w:pPr>
              <w:pStyle w:val="ConsPlusCell"/>
              <w:spacing w:line="276" w:lineRule="auto"/>
              <w:jc w:val="center"/>
              <w:rPr>
                <w:rFonts w:ascii="Times New Roman" w:hAnsi="Times New Roman"/>
                <w:sz w:val="24"/>
                <w:szCs w:val="24"/>
              </w:rPr>
            </w:pPr>
            <w:r w:rsidRPr="00F71FA6">
              <w:rPr>
                <w:rFonts w:ascii="Times New Roman" w:hAnsi="Times New Roman"/>
                <w:sz w:val="24"/>
                <w:szCs w:val="24"/>
              </w:rPr>
              <w:t>6</w:t>
            </w:r>
          </w:p>
        </w:tc>
        <w:tc>
          <w:tcPr>
            <w:tcW w:w="1276" w:type="dxa"/>
            <w:tcBorders>
              <w:top w:val="single" w:sz="6" w:space="0" w:color="auto"/>
              <w:left w:val="single" w:sz="4" w:space="0" w:color="auto"/>
              <w:bottom w:val="single" w:sz="6" w:space="0" w:color="auto"/>
              <w:right w:val="single" w:sz="4" w:space="0" w:color="auto"/>
            </w:tcBorders>
          </w:tcPr>
          <w:p w14:paraId="1333541D" w14:textId="77777777" w:rsidR="00734802" w:rsidRPr="00F71FA6" w:rsidRDefault="006F5D79">
            <w:pPr>
              <w:pStyle w:val="ConsPlusCell"/>
              <w:spacing w:line="276" w:lineRule="auto"/>
              <w:jc w:val="center"/>
              <w:rPr>
                <w:rFonts w:ascii="Times New Roman" w:hAnsi="Times New Roman"/>
                <w:sz w:val="24"/>
                <w:szCs w:val="24"/>
              </w:rPr>
            </w:pPr>
            <w:r w:rsidRPr="00F71FA6">
              <w:rPr>
                <w:rFonts w:ascii="Times New Roman" w:hAnsi="Times New Roman"/>
                <w:sz w:val="24"/>
                <w:szCs w:val="24"/>
              </w:rPr>
              <w:t>7</w:t>
            </w:r>
          </w:p>
        </w:tc>
        <w:tc>
          <w:tcPr>
            <w:tcW w:w="1134" w:type="dxa"/>
            <w:tcBorders>
              <w:top w:val="single" w:sz="6" w:space="0" w:color="auto"/>
              <w:left w:val="single" w:sz="4" w:space="0" w:color="auto"/>
              <w:bottom w:val="single" w:sz="6" w:space="0" w:color="auto"/>
              <w:right w:val="single" w:sz="4" w:space="0" w:color="auto"/>
            </w:tcBorders>
          </w:tcPr>
          <w:p w14:paraId="332E87FF" w14:textId="77777777" w:rsidR="00734802" w:rsidRPr="00F71FA6" w:rsidRDefault="006F5D79">
            <w:pPr>
              <w:rPr>
                <w:sz w:val="24"/>
                <w:szCs w:val="24"/>
              </w:rPr>
            </w:pPr>
            <w:r w:rsidRPr="00F71FA6">
              <w:rPr>
                <w:sz w:val="24"/>
                <w:szCs w:val="24"/>
              </w:rPr>
              <w:t>8</w:t>
            </w:r>
          </w:p>
        </w:tc>
        <w:tc>
          <w:tcPr>
            <w:tcW w:w="1276" w:type="dxa"/>
            <w:gridSpan w:val="2"/>
            <w:tcBorders>
              <w:top w:val="single" w:sz="6" w:space="0" w:color="auto"/>
              <w:left w:val="single" w:sz="4" w:space="0" w:color="auto"/>
              <w:bottom w:val="single" w:sz="6" w:space="0" w:color="auto"/>
              <w:right w:val="single" w:sz="4" w:space="0" w:color="auto"/>
            </w:tcBorders>
          </w:tcPr>
          <w:p w14:paraId="1B24029A" w14:textId="77777777" w:rsidR="00734802" w:rsidRPr="00F71FA6" w:rsidRDefault="006F5D79">
            <w:pPr>
              <w:pStyle w:val="ConsPlusCell"/>
              <w:spacing w:line="276" w:lineRule="auto"/>
              <w:jc w:val="center"/>
              <w:rPr>
                <w:rFonts w:ascii="Times New Roman" w:hAnsi="Times New Roman"/>
                <w:sz w:val="24"/>
                <w:szCs w:val="24"/>
              </w:rPr>
            </w:pPr>
            <w:r w:rsidRPr="00F71FA6">
              <w:rPr>
                <w:rFonts w:ascii="Times New Roman" w:hAnsi="Times New Roman"/>
                <w:sz w:val="24"/>
                <w:szCs w:val="24"/>
              </w:rPr>
              <w:t>9</w:t>
            </w:r>
          </w:p>
        </w:tc>
        <w:tc>
          <w:tcPr>
            <w:tcW w:w="1275" w:type="dxa"/>
            <w:tcBorders>
              <w:top w:val="single" w:sz="6" w:space="0" w:color="auto"/>
              <w:left w:val="single" w:sz="4" w:space="0" w:color="auto"/>
              <w:bottom w:val="single" w:sz="6" w:space="0" w:color="auto"/>
              <w:right w:val="single" w:sz="6" w:space="0" w:color="auto"/>
            </w:tcBorders>
            <w:hideMark/>
          </w:tcPr>
          <w:p w14:paraId="4F8493ED" w14:textId="77777777" w:rsidR="00734802" w:rsidRPr="00F71FA6" w:rsidRDefault="006F5D79">
            <w:pPr>
              <w:pStyle w:val="ConsPlusCell"/>
              <w:spacing w:line="276" w:lineRule="auto"/>
              <w:jc w:val="center"/>
              <w:rPr>
                <w:rFonts w:ascii="Times New Roman" w:hAnsi="Times New Roman"/>
                <w:sz w:val="24"/>
                <w:szCs w:val="24"/>
              </w:rPr>
            </w:pPr>
            <w:r w:rsidRPr="00F71FA6">
              <w:rPr>
                <w:rFonts w:ascii="Times New Roman" w:hAnsi="Times New Roman"/>
                <w:sz w:val="24"/>
                <w:szCs w:val="24"/>
              </w:rPr>
              <w:t>10</w:t>
            </w:r>
          </w:p>
        </w:tc>
        <w:tc>
          <w:tcPr>
            <w:tcW w:w="851" w:type="dxa"/>
            <w:tcBorders>
              <w:top w:val="single" w:sz="6" w:space="0" w:color="auto"/>
              <w:left w:val="single" w:sz="6" w:space="0" w:color="auto"/>
              <w:bottom w:val="single" w:sz="6" w:space="0" w:color="auto"/>
              <w:right w:val="single" w:sz="6" w:space="0" w:color="auto"/>
            </w:tcBorders>
            <w:hideMark/>
          </w:tcPr>
          <w:p w14:paraId="2C2BDDF7" w14:textId="77777777" w:rsidR="00734802" w:rsidRPr="00F71FA6" w:rsidRDefault="006F5D79">
            <w:pPr>
              <w:pStyle w:val="ConsPlusCell"/>
              <w:spacing w:line="276" w:lineRule="auto"/>
              <w:jc w:val="center"/>
              <w:rPr>
                <w:rFonts w:ascii="Times New Roman" w:hAnsi="Times New Roman"/>
                <w:sz w:val="24"/>
                <w:szCs w:val="24"/>
              </w:rPr>
            </w:pPr>
            <w:r w:rsidRPr="00F71FA6">
              <w:rPr>
                <w:rFonts w:ascii="Times New Roman" w:hAnsi="Times New Roman"/>
                <w:sz w:val="24"/>
                <w:szCs w:val="24"/>
              </w:rPr>
              <w:t>11</w:t>
            </w:r>
          </w:p>
        </w:tc>
        <w:tc>
          <w:tcPr>
            <w:tcW w:w="992" w:type="dxa"/>
            <w:tcBorders>
              <w:top w:val="single" w:sz="6" w:space="0" w:color="auto"/>
              <w:left w:val="single" w:sz="6" w:space="0" w:color="auto"/>
              <w:bottom w:val="single" w:sz="6" w:space="0" w:color="auto"/>
              <w:right w:val="single" w:sz="6" w:space="0" w:color="auto"/>
            </w:tcBorders>
            <w:hideMark/>
          </w:tcPr>
          <w:p w14:paraId="29EF11AB" w14:textId="77777777" w:rsidR="00734802" w:rsidRPr="00F71FA6" w:rsidRDefault="006F5D79">
            <w:pPr>
              <w:pStyle w:val="ConsPlusCell"/>
              <w:spacing w:line="276" w:lineRule="auto"/>
              <w:jc w:val="center"/>
              <w:rPr>
                <w:rFonts w:ascii="Times New Roman" w:hAnsi="Times New Roman"/>
                <w:sz w:val="24"/>
                <w:szCs w:val="24"/>
              </w:rPr>
            </w:pPr>
            <w:r w:rsidRPr="00F71FA6">
              <w:rPr>
                <w:rFonts w:ascii="Times New Roman" w:hAnsi="Times New Roman"/>
                <w:sz w:val="24"/>
                <w:szCs w:val="24"/>
              </w:rPr>
              <w:t>12</w:t>
            </w:r>
          </w:p>
        </w:tc>
        <w:tc>
          <w:tcPr>
            <w:tcW w:w="992" w:type="dxa"/>
            <w:tcBorders>
              <w:top w:val="single" w:sz="6" w:space="0" w:color="auto"/>
              <w:left w:val="single" w:sz="6" w:space="0" w:color="auto"/>
              <w:bottom w:val="single" w:sz="6" w:space="0" w:color="auto"/>
              <w:right w:val="single" w:sz="4" w:space="0" w:color="auto"/>
            </w:tcBorders>
          </w:tcPr>
          <w:p w14:paraId="538584CB" w14:textId="77777777" w:rsidR="00734802" w:rsidRPr="00F71FA6" w:rsidRDefault="006F5D79">
            <w:pPr>
              <w:pStyle w:val="ConsPlusCell"/>
              <w:spacing w:line="276" w:lineRule="auto"/>
              <w:ind w:right="165"/>
              <w:jc w:val="center"/>
              <w:rPr>
                <w:rFonts w:ascii="Times New Roman" w:hAnsi="Times New Roman"/>
                <w:sz w:val="24"/>
                <w:szCs w:val="24"/>
              </w:rPr>
            </w:pPr>
            <w:r w:rsidRPr="00F71FA6">
              <w:rPr>
                <w:rFonts w:ascii="Times New Roman" w:hAnsi="Times New Roman"/>
                <w:sz w:val="24"/>
                <w:szCs w:val="24"/>
              </w:rPr>
              <w:t>13</w:t>
            </w:r>
          </w:p>
        </w:tc>
        <w:tc>
          <w:tcPr>
            <w:tcW w:w="851" w:type="dxa"/>
            <w:tcBorders>
              <w:top w:val="single" w:sz="6" w:space="0" w:color="auto"/>
              <w:left w:val="single" w:sz="4" w:space="0" w:color="auto"/>
              <w:bottom w:val="single" w:sz="6" w:space="0" w:color="auto"/>
              <w:right w:val="single" w:sz="6" w:space="0" w:color="auto"/>
            </w:tcBorders>
          </w:tcPr>
          <w:p w14:paraId="44443803" w14:textId="77777777" w:rsidR="00734802" w:rsidRPr="00F71FA6" w:rsidRDefault="006F5D79">
            <w:pPr>
              <w:pStyle w:val="ConsPlusCell"/>
              <w:spacing w:line="276" w:lineRule="auto"/>
              <w:ind w:right="165"/>
              <w:jc w:val="center"/>
              <w:rPr>
                <w:rFonts w:ascii="Times New Roman" w:hAnsi="Times New Roman"/>
                <w:sz w:val="24"/>
                <w:szCs w:val="24"/>
              </w:rPr>
            </w:pPr>
            <w:r w:rsidRPr="00F71FA6">
              <w:rPr>
                <w:rFonts w:ascii="Times New Roman" w:hAnsi="Times New Roman"/>
                <w:sz w:val="24"/>
                <w:szCs w:val="24"/>
              </w:rPr>
              <w:t>14</w:t>
            </w:r>
          </w:p>
        </w:tc>
      </w:tr>
      <w:tr w:rsidR="00734802" w:rsidRPr="00F71FA6" w14:paraId="10100E73" w14:textId="77777777" w:rsidTr="008666F1">
        <w:trPr>
          <w:cantSplit/>
          <w:trHeight w:val="240"/>
        </w:trPr>
        <w:tc>
          <w:tcPr>
            <w:tcW w:w="559" w:type="dxa"/>
            <w:tcBorders>
              <w:top w:val="single" w:sz="6" w:space="0" w:color="auto"/>
              <w:left w:val="single" w:sz="6" w:space="0" w:color="auto"/>
              <w:bottom w:val="single" w:sz="6" w:space="0" w:color="auto"/>
              <w:right w:val="single" w:sz="6" w:space="0" w:color="auto"/>
            </w:tcBorders>
          </w:tcPr>
          <w:p w14:paraId="270CD1F2" w14:textId="6F8B9D52" w:rsidR="00734802" w:rsidRPr="00F71FA6" w:rsidRDefault="006F5D79">
            <w:pPr>
              <w:pStyle w:val="ConsPlusCell"/>
              <w:spacing w:line="276" w:lineRule="auto"/>
              <w:rPr>
                <w:rFonts w:ascii="Times New Roman" w:hAnsi="Times New Roman"/>
                <w:sz w:val="24"/>
                <w:szCs w:val="24"/>
              </w:rPr>
            </w:pPr>
            <w:r w:rsidRPr="00F71FA6">
              <w:rPr>
                <w:rFonts w:ascii="Times New Roman" w:hAnsi="Times New Roman"/>
                <w:sz w:val="24"/>
                <w:szCs w:val="24"/>
              </w:rPr>
              <w:fldChar w:fldCharType="begin" w:fldLock="1"/>
            </w:r>
            <w:r w:rsidRPr="00F71FA6">
              <w:rPr>
                <w:rFonts w:ascii="Times New Roman" w:hAnsi="Times New Roman"/>
                <w:sz w:val="24"/>
                <w:szCs w:val="24"/>
              </w:rPr>
              <w:instrText>LBVARIABLE \displaced</w:instrText>
            </w:r>
            <w:r w:rsidRPr="00F71FA6">
              <w:rPr>
                <w:rFonts w:ascii="Times New Roman" w:hAnsi="Times New Roman"/>
                <w:sz w:val="24"/>
                <w:szCs w:val="24"/>
              </w:rPr>
              <w:fldChar w:fldCharType="separate"/>
            </w:r>
            <w:r w:rsidRPr="00F71FA6">
              <w:rPr>
                <w:rFonts w:ascii="Times New Roman" w:hAnsi="Times New Roman"/>
                <w:sz w:val="24"/>
                <w:szCs w:val="24"/>
              </w:rPr>
              <w:fldChar w:fldCharType="begin" w:fldLock="1"/>
            </w:r>
            <w:r w:rsidRPr="00F71FA6">
              <w:rPr>
                <w:rFonts w:ascii="Times New Roman" w:hAnsi="Times New Roman"/>
                <w:sz w:val="24"/>
                <w:szCs w:val="24"/>
              </w:rPr>
              <w:instrText>LBVARIABLE \id "315"</w:instrText>
            </w:r>
            <w:r w:rsidRPr="00F71FA6">
              <w:rPr>
                <w:rFonts w:ascii="Times New Roman" w:hAnsi="Times New Roman"/>
                <w:sz w:val="24"/>
                <w:szCs w:val="24"/>
              </w:rPr>
              <w:fldChar w:fldCharType="separate"/>
            </w:r>
            <w:r w:rsidRPr="00F71FA6">
              <w:rPr>
                <w:rFonts w:ascii="Times New Roman" w:hAnsi="Times New Roman"/>
                <w:sz w:val="24"/>
                <w:szCs w:val="24"/>
              </w:rPr>
              <w:t>1</w:t>
            </w:r>
            <w:r w:rsidRPr="00F71FA6">
              <w:rPr>
                <w:rFonts w:ascii="Times New Roman" w:hAnsi="Times New Roman"/>
                <w:sz w:val="24"/>
                <w:szCs w:val="24"/>
              </w:rPr>
              <w:fldChar w:fldCharType="end"/>
            </w:r>
          </w:p>
        </w:tc>
        <w:tc>
          <w:tcPr>
            <w:tcW w:w="1134" w:type="dxa"/>
            <w:tcBorders>
              <w:top w:val="single" w:sz="6" w:space="0" w:color="auto"/>
              <w:left w:val="single" w:sz="6" w:space="0" w:color="auto"/>
              <w:bottom w:val="single" w:sz="6" w:space="0" w:color="auto"/>
              <w:right w:val="single" w:sz="6" w:space="0" w:color="auto"/>
            </w:tcBorders>
          </w:tcPr>
          <w:p w14:paraId="55EB0F29" w14:textId="3D788D67" w:rsidR="003C3B00" w:rsidRPr="00F71FA6" w:rsidRDefault="008666F1" w:rsidP="003C3B00">
            <w:pPr>
              <w:spacing w:after="0" w:line="240" w:lineRule="auto"/>
              <w:rPr>
                <w:bCs/>
                <w:color w:val="000000"/>
                <w:sz w:val="24"/>
                <w:szCs w:val="24"/>
              </w:rPr>
            </w:pPr>
            <w:r w:rsidRPr="00F71FA6">
              <w:rPr>
                <w:bCs/>
                <w:color w:val="000000"/>
                <w:sz w:val="24"/>
                <w:szCs w:val="24"/>
              </w:rPr>
              <w:t xml:space="preserve">SIP-телефон </w:t>
            </w:r>
          </w:p>
          <w:p w14:paraId="31DEF746" w14:textId="09F6A380" w:rsidR="00734802" w:rsidRPr="00F71FA6" w:rsidRDefault="00734802">
            <w:pPr>
              <w:pStyle w:val="ConsPlusCell"/>
              <w:spacing w:line="276" w:lineRule="auto"/>
              <w:jc w:val="both"/>
              <w:rPr>
                <w:rFonts w:ascii="Times New Roman" w:hAnsi="Times New Roman"/>
                <w:sz w:val="24"/>
                <w:szCs w:val="24"/>
              </w:rPr>
            </w:pPr>
          </w:p>
        </w:tc>
        <w:tc>
          <w:tcPr>
            <w:tcW w:w="993" w:type="dxa"/>
            <w:tcBorders>
              <w:top w:val="single" w:sz="6" w:space="0" w:color="auto"/>
              <w:left w:val="single" w:sz="6" w:space="0" w:color="auto"/>
              <w:bottom w:val="single" w:sz="6" w:space="0" w:color="auto"/>
              <w:right w:val="single" w:sz="4" w:space="0" w:color="auto"/>
            </w:tcBorders>
          </w:tcPr>
          <w:p w14:paraId="51C10169" w14:textId="77777777" w:rsidR="00734802" w:rsidRPr="00F71FA6" w:rsidRDefault="006F5D79">
            <w:pPr>
              <w:pStyle w:val="ConsPlusCell"/>
              <w:spacing w:line="276" w:lineRule="auto"/>
              <w:jc w:val="both"/>
              <w:rPr>
                <w:rFonts w:ascii="Times New Roman" w:hAnsi="Times New Roman"/>
                <w:sz w:val="24"/>
                <w:szCs w:val="24"/>
              </w:rPr>
            </w:pPr>
            <w:r w:rsidRPr="00F71FA6">
              <w:rPr>
                <w:rFonts w:ascii="Times New Roman" w:hAnsi="Times New Roman"/>
                <w:sz w:val="24"/>
                <w:szCs w:val="24"/>
              </w:rPr>
              <w:fldChar w:fldCharType="begin" w:fldLock="1"/>
            </w:r>
            <w:r w:rsidRPr="00F71FA6">
              <w:rPr>
                <w:rFonts w:ascii="Times New Roman" w:hAnsi="Times New Roman"/>
                <w:sz w:val="24"/>
                <w:szCs w:val="24"/>
              </w:rPr>
              <w:instrText>LBVARIABLE \id "317"</w:instrText>
            </w:r>
            <w:r w:rsidRPr="00F71FA6">
              <w:rPr>
                <w:rFonts w:ascii="Times New Roman" w:hAnsi="Times New Roman"/>
                <w:sz w:val="24"/>
                <w:szCs w:val="24"/>
              </w:rPr>
              <w:fldChar w:fldCharType="separate"/>
            </w:r>
            <w:r w:rsidRPr="00F71FA6">
              <w:rPr>
                <w:rFonts w:ascii="Times New Roman" w:hAnsi="Times New Roman"/>
                <w:sz w:val="24"/>
                <w:szCs w:val="24"/>
              </w:rPr>
              <w:t>-</w:t>
            </w:r>
            <w:r w:rsidRPr="00F71FA6">
              <w:rPr>
                <w:rFonts w:ascii="Times New Roman" w:hAnsi="Times New Roman"/>
                <w:sz w:val="24"/>
                <w:szCs w:val="24"/>
              </w:rPr>
              <w:fldChar w:fldCharType="end"/>
            </w:r>
          </w:p>
        </w:tc>
        <w:tc>
          <w:tcPr>
            <w:tcW w:w="992" w:type="dxa"/>
            <w:tcBorders>
              <w:top w:val="single" w:sz="6" w:space="0" w:color="auto"/>
              <w:left w:val="single" w:sz="4" w:space="0" w:color="auto"/>
              <w:bottom w:val="single" w:sz="6" w:space="0" w:color="auto"/>
              <w:right w:val="single" w:sz="6" w:space="0" w:color="auto"/>
            </w:tcBorders>
          </w:tcPr>
          <w:p w14:paraId="745FEFD5" w14:textId="65167A2E" w:rsidR="00734802" w:rsidRPr="00F71FA6" w:rsidRDefault="008666F1">
            <w:pPr>
              <w:pStyle w:val="ConsPlusCell"/>
              <w:spacing w:line="276" w:lineRule="auto"/>
              <w:jc w:val="both"/>
              <w:rPr>
                <w:rFonts w:ascii="Times New Roman" w:hAnsi="Times New Roman"/>
                <w:sz w:val="24"/>
                <w:szCs w:val="24"/>
              </w:rPr>
            </w:pPr>
            <w:r w:rsidRPr="00F71FA6">
              <w:rPr>
                <w:rFonts w:ascii="Times New Roman" w:hAnsi="Times New Roman"/>
                <w:sz w:val="24"/>
                <w:szCs w:val="24"/>
              </w:rPr>
              <w:t>26.30.23.1</w:t>
            </w:r>
            <w:r w:rsidR="001C141F" w:rsidRPr="00F71FA6">
              <w:rPr>
                <w:rFonts w:ascii="Times New Roman" w:hAnsi="Times New Roman"/>
                <w:sz w:val="24"/>
                <w:szCs w:val="24"/>
              </w:rPr>
              <w:t>41</w:t>
            </w:r>
          </w:p>
        </w:tc>
        <w:tc>
          <w:tcPr>
            <w:tcW w:w="1134" w:type="dxa"/>
            <w:tcBorders>
              <w:top w:val="single" w:sz="6" w:space="0" w:color="auto"/>
              <w:left w:val="single" w:sz="6" w:space="0" w:color="auto"/>
              <w:bottom w:val="single" w:sz="6" w:space="0" w:color="auto"/>
              <w:right w:val="single" w:sz="6" w:space="0" w:color="auto"/>
            </w:tcBorders>
          </w:tcPr>
          <w:p w14:paraId="31003931" w14:textId="77777777" w:rsidR="00734802" w:rsidRPr="00F71FA6" w:rsidRDefault="008666F1" w:rsidP="008666F1">
            <w:pPr>
              <w:pStyle w:val="ConsPlusCell"/>
              <w:spacing w:line="276" w:lineRule="auto"/>
              <w:jc w:val="center"/>
              <w:rPr>
                <w:rFonts w:ascii="Times New Roman" w:hAnsi="Times New Roman"/>
                <w:sz w:val="24"/>
                <w:szCs w:val="24"/>
              </w:rPr>
            </w:pPr>
            <w:r w:rsidRPr="00F71FA6">
              <w:rPr>
                <w:rFonts w:ascii="Times New Roman" w:hAnsi="Times New Roman"/>
                <w:sz w:val="24"/>
                <w:szCs w:val="24"/>
              </w:rPr>
              <w:t>1460</w:t>
            </w:r>
          </w:p>
          <w:p w14:paraId="1F80C4A7" w14:textId="2853C6D9" w:rsidR="008666F1" w:rsidRPr="00F71FA6" w:rsidRDefault="008666F1" w:rsidP="008666F1">
            <w:pPr>
              <w:pStyle w:val="ConsPlusCell"/>
              <w:spacing w:line="276" w:lineRule="auto"/>
              <w:jc w:val="center"/>
              <w:rPr>
                <w:rFonts w:ascii="Times New Roman" w:hAnsi="Times New Roman"/>
                <w:sz w:val="24"/>
                <w:szCs w:val="24"/>
              </w:rPr>
            </w:pPr>
          </w:p>
        </w:tc>
        <w:tc>
          <w:tcPr>
            <w:tcW w:w="992" w:type="dxa"/>
            <w:tcBorders>
              <w:top w:val="single" w:sz="6" w:space="0" w:color="auto"/>
              <w:left w:val="single" w:sz="6" w:space="0" w:color="auto"/>
              <w:bottom w:val="single" w:sz="6" w:space="0" w:color="auto"/>
              <w:right w:val="single" w:sz="4" w:space="0" w:color="auto"/>
            </w:tcBorders>
          </w:tcPr>
          <w:p w14:paraId="2A050154" w14:textId="77777777" w:rsidR="00734802" w:rsidRPr="00F71FA6" w:rsidRDefault="006F5D79" w:rsidP="008666F1">
            <w:pPr>
              <w:pStyle w:val="ConsPlusCell"/>
              <w:spacing w:line="276" w:lineRule="auto"/>
              <w:jc w:val="center"/>
              <w:rPr>
                <w:rFonts w:ascii="Times New Roman" w:hAnsi="Times New Roman"/>
                <w:sz w:val="24"/>
                <w:szCs w:val="24"/>
              </w:rPr>
            </w:pPr>
            <w:r w:rsidRPr="00F71FA6">
              <w:rPr>
                <w:rFonts w:ascii="Times New Roman" w:hAnsi="Times New Roman"/>
                <w:sz w:val="24"/>
                <w:szCs w:val="24"/>
              </w:rPr>
              <w:fldChar w:fldCharType="begin" w:fldLock="1"/>
            </w:r>
            <w:r w:rsidRPr="00F71FA6">
              <w:rPr>
                <w:rFonts w:ascii="Times New Roman" w:hAnsi="Times New Roman"/>
                <w:sz w:val="24"/>
                <w:szCs w:val="24"/>
              </w:rPr>
              <w:instrText>LBVARIABLE \id "320"</w:instrText>
            </w:r>
            <w:r w:rsidRPr="00F71FA6">
              <w:rPr>
                <w:rFonts w:ascii="Times New Roman" w:hAnsi="Times New Roman"/>
                <w:sz w:val="24"/>
                <w:szCs w:val="24"/>
              </w:rPr>
              <w:fldChar w:fldCharType="separate"/>
            </w:r>
            <w:r w:rsidRPr="00F71FA6">
              <w:rPr>
                <w:rFonts w:ascii="Times New Roman" w:hAnsi="Times New Roman"/>
                <w:sz w:val="24"/>
                <w:szCs w:val="24"/>
              </w:rPr>
              <w:t>шт.</w:t>
            </w:r>
            <w:r w:rsidRPr="00F71FA6">
              <w:rPr>
                <w:rFonts w:ascii="Times New Roman" w:hAnsi="Times New Roman"/>
                <w:sz w:val="24"/>
                <w:szCs w:val="24"/>
              </w:rPr>
              <w:fldChar w:fldCharType="end"/>
            </w:r>
          </w:p>
        </w:tc>
        <w:tc>
          <w:tcPr>
            <w:tcW w:w="1276" w:type="dxa"/>
            <w:tcBorders>
              <w:top w:val="single" w:sz="6" w:space="0" w:color="auto"/>
              <w:left w:val="single" w:sz="4" w:space="0" w:color="auto"/>
              <w:bottom w:val="single" w:sz="6" w:space="0" w:color="auto"/>
              <w:right w:val="single" w:sz="4" w:space="0" w:color="auto"/>
            </w:tcBorders>
          </w:tcPr>
          <w:p w14:paraId="1D10B202" w14:textId="77777777" w:rsidR="00734802" w:rsidRPr="00F71FA6" w:rsidRDefault="006F5D79" w:rsidP="008666F1">
            <w:pPr>
              <w:pStyle w:val="ConsPlusCell"/>
              <w:spacing w:line="276" w:lineRule="auto"/>
              <w:jc w:val="center"/>
              <w:rPr>
                <w:rFonts w:ascii="Times New Roman" w:hAnsi="Times New Roman"/>
                <w:sz w:val="24"/>
                <w:szCs w:val="24"/>
              </w:rPr>
            </w:pPr>
            <w:r w:rsidRPr="00F71FA6">
              <w:rPr>
                <w:rFonts w:ascii="Times New Roman" w:hAnsi="Times New Roman"/>
                <w:sz w:val="24"/>
                <w:szCs w:val="24"/>
              </w:rPr>
              <w:fldChar w:fldCharType="begin" w:fldLock="1"/>
            </w:r>
            <w:r w:rsidRPr="00F71FA6">
              <w:rPr>
                <w:rFonts w:ascii="Times New Roman" w:hAnsi="Times New Roman"/>
                <w:sz w:val="24"/>
                <w:szCs w:val="24"/>
              </w:rPr>
              <w:instrText>LBVARIABLE \id "2"</w:instrText>
            </w:r>
            <w:r w:rsidRPr="00F71FA6">
              <w:rPr>
                <w:rFonts w:ascii="Times New Roman" w:hAnsi="Times New Roman"/>
                <w:sz w:val="24"/>
                <w:szCs w:val="24"/>
              </w:rPr>
              <w:fldChar w:fldCharType="separate"/>
            </w:r>
            <w:r w:rsidRPr="00F71FA6">
              <w:rPr>
                <w:rFonts w:ascii="Times New Roman" w:hAnsi="Times New Roman"/>
                <w:sz w:val="24"/>
                <w:szCs w:val="24"/>
              </w:rPr>
              <w:t>-</w:t>
            </w:r>
            <w:r w:rsidRPr="00F71FA6">
              <w:rPr>
                <w:rFonts w:ascii="Times New Roman" w:hAnsi="Times New Roman"/>
                <w:sz w:val="24"/>
                <w:szCs w:val="24"/>
              </w:rPr>
              <w:fldChar w:fldCharType="end"/>
            </w:r>
          </w:p>
        </w:tc>
        <w:tc>
          <w:tcPr>
            <w:tcW w:w="1134" w:type="dxa"/>
            <w:tcBorders>
              <w:top w:val="single" w:sz="6" w:space="0" w:color="auto"/>
              <w:left w:val="single" w:sz="4" w:space="0" w:color="auto"/>
              <w:bottom w:val="single" w:sz="6" w:space="0" w:color="auto"/>
              <w:right w:val="single" w:sz="4" w:space="0" w:color="auto"/>
            </w:tcBorders>
          </w:tcPr>
          <w:p w14:paraId="2489BCF0" w14:textId="77777777" w:rsidR="00734802" w:rsidRPr="00F71FA6" w:rsidRDefault="006F5D79" w:rsidP="008666F1">
            <w:pPr>
              <w:jc w:val="center"/>
              <w:rPr>
                <w:sz w:val="24"/>
                <w:szCs w:val="24"/>
              </w:rPr>
            </w:pPr>
            <w:r w:rsidRPr="00F71FA6">
              <w:rPr>
                <w:sz w:val="24"/>
                <w:szCs w:val="24"/>
              </w:rPr>
              <w:fldChar w:fldCharType="begin" w:fldLock="1"/>
            </w:r>
            <w:r w:rsidRPr="00F71FA6">
              <w:rPr>
                <w:sz w:val="24"/>
                <w:szCs w:val="24"/>
              </w:rPr>
              <w:instrText>LBVARIABLE \id "2"</w:instrText>
            </w:r>
            <w:r w:rsidRPr="00F71FA6">
              <w:rPr>
                <w:sz w:val="24"/>
                <w:szCs w:val="24"/>
              </w:rPr>
              <w:fldChar w:fldCharType="separate"/>
            </w:r>
            <w:r w:rsidRPr="00F71FA6">
              <w:rPr>
                <w:sz w:val="24"/>
                <w:szCs w:val="24"/>
              </w:rPr>
              <w:t>-</w:t>
            </w:r>
            <w:r w:rsidRPr="00F71FA6">
              <w:rPr>
                <w:sz w:val="24"/>
                <w:szCs w:val="24"/>
              </w:rPr>
              <w:fldChar w:fldCharType="end"/>
            </w:r>
          </w:p>
        </w:tc>
        <w:tc>
          <w:tcPr>
            <w:tcW w:w="1250" w:type="dxa"/>
            <w:tcBorders>
              <w:top w:val="single" w:sz="6" w:space="0" w:color="auto"/>
              <w:left w:val="single" w:sz="6" w:space="0" w:color="auto"/>
              <w:bottom w:val="single" w:sz="6" w:space="0" w:color="auto"/>
              <w:right w:val="single" w:sz="4" w:space="0" w:color="auto"/>
            </w:tcBorders>
          </w:tcPr>
          <w:p w14:paraId="5321FE3B" w14:textId="31CCFC34" w:rsidR="00734802" w:rsidRPr="00F71FA6" w:rsidRDefault="00734802">
            <w:pPr>
              <w:pStyle w:val="ConsPlusCell"/>
              <w:spacing w:line="276" w:lineRule="auto"/>
              <w:jc w:val="both"/>
              <w:rPr>
                <w:rFonts w:ascii="Times New Roman" w:hAnsi="Times New Roman"/>
                <w:sz w:val="24"/>
                <w:szCs w:val="24"/>
              </w:rPr>
            </w:pPr>
          </w:p>
        </w:tc>
        <w:tc>
          <w:tcPr>
            <w:tcW w:w="1301" w:type="dxa"/>
            <w:gridSpan w:val="2"/>
            <w:tcBorders>
              <w:top w:val="single" w:sz="6" w:space="0" w:color="auto"/>
              <w:left w:val="single" w:sz="4" w:space="0" w:color="auto"/>
              <w:bottom w:val="single" w:sz="6" w:space="0" w:color="auto"/>
              <w:right w:val="single" w:sz="6" w:space="0" w:color="auto"/>
            </w:tcBorders>
          </w:tcPr>
          <w:p w14:paraId="5A22FC5E" w14:textId="1FF42C89" w:rsidR="00734802" w:rsidRPr="00F71FA6" w:rsidRDefault="00734802">
            <w:pPr>
              <w:pStyle w:val="ConsPlusCell"/>
              <w:spacing w:line="276" w:lineRule="auto"/>
              <w:jc w:val="both"/>
              <w:rPr>
                <w:rFonts w:ascii="Times New Roman" w:hAnsi="Times New Roman"/>
                <w:sz w:val="24"/>
                <w:szCs w:val="24"/>
              </w:rPr>
            </w:pPr>
          </w:p>
        </w:tc>
        <w:tc>
          <w:tcPr>
            <w:tcW w:w="851" w:type="dxa"/>
            <w:tcBorders>
              <w:top w:val="single" w:sz="6" w:space="0" w:color="auto"/>
              <w:left w:val="single" w:sz="6" w:space="0" w:color="auto"/>
              <w:bottom w:val="single" w:sz="6" w:space="0" w:color="auto"/>
              <w:right w:val="single" w:sz="6" w:space="0" w:color="auto"/>
            </w:tcBorders>
          </w:tcPr>
          <w:p w14:paraId="0B388150" w14:textId="77777777" w:rsidR="00734802" w:rsidRPr="00F71FA6" w:rsidRDefault="006F5D79">
            <w:pPr>
              <w:pStyle w:val="ConsPlusCell"/>
              <w:spacing w:line="276" w:lineRule="auto"/>
              <w:jc w:val="both"/>
              <w:rPr>
                <w:rFonts w:ascii="Times New Roman" w:hAnsi="Times New Roman"/>
                <w:sz w:val="24"/>
                <w:szCs w:val="24"/>
              </w:rPr>
            </w:pPr>
            <w:r w:rsidRPr="00F71FA6">
              <w:rPr>
                <w:rFonts w:ascii="Times New Roman" w:hAnsi="Times New Roman"/>
                <w:sz w:val="24"/>
                <w:szCs w:val="24"/>
              </w:rPr>
              <w:fldChar w:fldCharType="begin" w:fldLock="1"/>
            </w:r>
            <w:r w:rsidRPr="00F71FA6">
              <w:rPr>
                <w:rFonts w:ascii="Times New Roman" w:hAnsi="Times New Roman"/>
                <w:sz w:val="24"/>
                <w:szCs w:val="24"/>
              </w:rPr>
              <w:instrText>LBVARIABLE \id "2"</w:instrText>
            </w:r>
            <w:r w:rsidRPr="00F71FA6">
              <w:rPr>
                <w:rFonts w:ascii="Times New Roman" w:hAnsi="Times New Roman"/>
                <w:sz w:val="24"/>
                <w:szCs w:val="24"/>
              </w:rPr>
              <w:fldChar w:fldCharType="separate"/>
            </w:r>
            <w:r w:rsidRPr="00F71FA6">
              <w:rPr>
                <w:rFonts w:ascii="Times New Roman" w:hAnsi="Times New Roman"/>
                <w:sz w:val="24"/>
                <w:szCs w:val="24"/>
              </w:rPr>
              <w:t>-</w:t>
            </w:r>
            <w:r w:rsidRPr="00F71FA6">
              <w:rPr>
                <w:rFonts w:ascii="Times New Roman" w:hAnsi="Times New Roman"/>
                <w:sz w:val="24"/>
                <w:szCs w:val="24"/>
              </w:rPr>
              <w:fldChar w:fldCharType="end"/>
            </w:r>
            <w:r w:rsidRPr="00F71FA6">
              <w:rPr>
                <w:rFonts w:ascii="Times New Roman" w:hAnsi="Times New Roman"/>
                <w:sz w:val="24"/>
                <w:szCs w:val="24"/>
              </w:rPr>
              <w:t>.</w:t>
            </w:r>
          </w:p>
        </w:tc>
        <w:tc>
          <w:tcPr>
            <w:tcW w:w="992" w:type="dxa"/>
            <w:tcBorders>
              <w:top w:val="single" w:sz="6" w:space="0" w:color="auto"/>
              <w:left w:val="single" w:sz="6" w:space="0" w:color="auto"/>
              <w:bottom w:val="single" w:sz="6" w:space="0" w:color="auto"/>
              <w:right w:val="single" w:sz="6" w:space="0" w:color="auto"/>
            </w:tcBorders>
          </w:tcPr>
          <w:p w14:paraId="11C58167" w14:textId="77777777" w:rsidR="00734802" w:rsidRPr="00F71FA6" w:rsidRDefault="006F5D79">
            <w:pPr>
              <w:pStyle w:val="ConsPlusCell"/>
              <w:spacing w:line="276" w:lineRule="auto"/>
              <w:jc w:val="both"/>
              <w:rPr>
                <w:rFonts w:ascii="Times New Roman" w:hAnsi="Times New Roman"/>
                <w:sz w:val="24"/>
                <w:szCs w:val="24"/>
              </w:rPr>
            </w:pPr>
            <w:r w:rsidRPr="00F71FA6">
              <w:rPr>
                <w:rFonts w:ascii="Times New Roman" w:hAnsi="Times New Roman"/>
                <w:sz w:val="24"/>
                <w:szCs w:val="24"/>
              </w:rPr>
              <w:fldChar w:fldCharType="begin" w:fldLock="1"/>
            </w:r>
            <w:r w:rsidRPr="00F71FA6">
              <w:rPr>
                <w:rFonts w:ascii="Times New Roman" w:hAnsi="Times New Roman"/>
                <w:sz w:val="24"/>
                <w:szCs w:val="24"/>
              </w:rPr>
              <w:instrText>LBVARIABLE \id "2"</w:instrText>
            </w:r>
            <w:r w:rsidRPr="00F71FA6">
              <w:rPr>
                <w:rFonts w:ascii="Times New Roman" w:hAnsi="Times New Roman"/>
                <w:sz w:val="24"/>
                <w:szCs w:val="24"/>
              </w:rPr>
              <w:fldChar w:fldCharType="separate"/>
            </w:r>
            <w:r w:rsidRPr="00F71FA6">
              <w:rPr>
                <w:rFonts w:ascii="Times New Roman" w:hAnsi="Times New Roman"/>
                <w:sz w:val="24"/>
                <w:szCs w:val="24"/>
              </w:rPr>
              <w:t>-</w:t>
            </w:r>
            <w:r w:rsidRPr="00F71FA6">
              <w:rPr>
                <w:rFonts w:ascii="Times New Roman" w:hAnsi="Times New Roman"/>
                <w:sz w:val="24"/>
                <w:szCs w:val="24"/>
              </w:rPr>
              <w:fldChar w:fldCharType="end"/>
            </w:r>
          </w:p>
        </w:tc>
        <w:tc>
          <w:tcPr>
            <w:tcW w:w="992" w:type="dxa"/>
            <w:tcBorders>
              <w:top w:val="single" w:sz="6" w:space="0" w:color="auto"/>
              <w:left w:val="single" w:sz="6" w:space="0" w:color="auto"/>
              <w:bottom w:val="single" w:sz="6" w:space="0" w:color="auto"/>
              <w:right w:val="single" w:sz="4" w:space="0" w:color="auto"/>
            </w:tcBorders>
          </w:tcPr>
          <w:p w14:paraId="61020DC1" w14:textId="17A6B4D3" w:rsidR="00734802" w:rsidRPr="00F71FA6" w:rsidRDefault="00734802">
            <w:pPr>
              <w:pStyle w:val="ConsPlusCell"/>
              <w:spacing w:line="276" w:lineRule="auto"/>
              <w:jc w:val="both"/>
              <w:rPr>
                <w:rFonts w:ascii="Times New Roman" w:hAnsi="Times New Roman"/>
                <w:sz w:val="24"/>
                <w:szCs w:val="24"/>
              </w:rPr>
            </w:pPr>
          </w:p>
        </w:tc>
        <w:tc>
          <w:tcPr>
            <w:tcW w:w="851" w:type="dxa"/>
            <w:tcBorders>
              <w:top w:val="single" w:sz="6" w:space="0" w:color="auto"/>
              <w:left w:val="single" w:sz="4" w:space="0" w:color="auto"/>
              <w:bottom w:val="single" w:sz="6" w:space="0" w:color="auto"/>
              <w:right w:val="single" w:sz="6" w:space="0" w:color="auto"/>
            </w:tcBorders>
          </w:tcPr>
          <w:p w14:paraId="26D68DF1" w14:textId="7173BBF8" w:rsidR="00734802" w:rsidRPr="00F71FA6" w:rsidRDefault="006F5D79">
            <w:pPr>
              <w:rPr>
                <w:sz w:val="24"/>
                <w:szCs w:val="24"/>
              </w:rPr>
            </w:pPr>
            <w:r w:rsidRPr="00F71FA6">
              <w:rPr>
                <w:sz w:val="24"/>
                <w:szCs w:val="24"/>
              </w:rPr>
              <w:fldChar w:fldCharType="end"/>
            </w:r>
          </w:p>
        </w:tc>
      </w:tr>
    </w:tbl>
    <w:p w14:paraId="65440EB9" w14:textId="77777777" w:rsidR="00734802" w:rsidRDefault="00734802">
      <w:pPr>
        <w:spacing w:line="276" w:lineRule="auto"/>
        <w:ind w:firstLine="540"/>
        <w:jc w:val="both"/>
        <w:rPr>
          <w:sz w:val="24"/>
        </w:rPr>
      </w:pPr>
    </w:p>
    <w:p w14:paraId="7EF5B40F" w14:textId="77777777" w:rsidR="00734802" w:rsidRDefault="006F5D79">
      <w:pPr>
        <w:spacing w:line="276" w:lineRule="auto"/>
        <w:ind w:firstLine="709"/>
        <w:jc w:val="both"/>
        <w:rPr>
          <w:sz w:val="24"/>
        </w:rPr>
      </w:pPr>
      <w:r>
        <w:rPr>
          <w:sz w:val="24"/>
        </w:rPr>
        <w:t xml:space="preserve">Итого: </w:t>
      </w:r>
      <w:r>
        <w:rPr>
          <w:sz w:val="24"/>
        </w:rPr>
        <w:fldChar w:fldCharType="begin" w:fldLock="1"/>
      </w:r>
      <w:r>
        <w:rPr>
          <w:sz w:val="24"/>
        </w:rPr>
        <w:instrText>LBVARIABLE \id "2"</w:instrText>
      </w:r>
      <w:r>
        <w:rPr>
          <w:sz w:val="24"/>
        </w:rPr>
        <w:fldChar w:fldCharType="separate"/>
      </w:r>
      <w:r>
        <w:rPr>
          <w:sz w:val="24"/>
        </w:rPr>
        <w:t>заполняется по итогам закупки</w:t>
      </w:r>
      <w:r>
        <w:rPr>
          <w:sz w:val="24"/>
        </w:rPr>
        <w:fldChar w:fldCharType="end"/>
      </w:r>
      <w:r>
        <w:t>.</w:t>
      </w:r>
    </w:p>
    <w:p w14:paraId="33099005" w14:textId="77777777" w:rsidR="00734802" w:rsidRDefault="006F5D79">
      <w:pPr>
        <w:spacing w:line="276" w:lineRule="auto"/>
        <w:ind w:firstLine="709"/>
        <w:jc w:val="both"/>
      </w:pPr>
      <w:r>
        <w:rPr>
          <w:sz w:val="24"/>
        </w:rPr>
        <w:t xml:space="preserve">Комплектность Товара: </w:t>
      </w:r>
      <w:r>
        <w:rPr>
          <w:sz w:val="24"/>
        </w:rPr>
        <w:fldChar w:fldCharType="begin" w:fldLock="1"/>
      </w:r>
      <w:r>
        <w:rPr>
          <w:sz w:val="24"/>
        </w:rPr>
        <w:instrText>LBVARIABLE \id "348"</w:instrText>
      </w:r>
      <w:r>
        <w:rPr>
          <w:sz w:val="24"/>
        </w:rPr>
        <w:fldChar w:fldCharType="separate"/>
      </w:r>
      <w:r>
        <w:rPr>
          <w:sz w:val="24"/>
        </w:rPr>
        <w:t>Каждая единица поставляемого Товара по комплектности должна соответствовать условиям, заявленным</w:t>
      </w:r>
    </w:p>
    <w:p w14:paraId="10E6F14D" w14:textId="77777777" w:rsidR="00734802" w:rsidRDefault="006F5D79">
      <w:pPr>
        <w:spacing w:line="276" w:lineRule="auto"/>
        <w:ind w:firstLine="709"/>
        <w:jc w:val="both"/>
      </w:pPr>
      <w:r>
        <w:rPr>
          <w:sz w:val="24"/>
        </w:rPr>
        <w:lastRenderedPageBreak/>
        <w:t>производителем</w:t>
      </w:r>
    </w:p>
    <w:p w14:paraId="22093AA1" w14:textId="3FB7C55E" w:rsidR="00734802" w:rsidRDefault="006F5D79">
      <w:pPr>
        <w:spacing w:line="276" w:lineRule="auto"/>
        <w:ind w:firstLine="709"/>
        <w:jc w:val="both"/>
        <w:rPr>
          <w:sz w:val="24"/>
        </w:rPr>
      </w:pPr>
      <w:r>
        <w:rPr>
          <w:sz w:val="24"/>
        </w:rPr>
        <w:fldChar w:fldCharType="end"/>
      </w:r>
      <w:r>
        <w:rPr>
          <w:sz w:val="24"/>
        </w:rPr>
        <w:t>Документы, подлежащие передаче Покупателю:</w:t>
      </w:r>
    </w:p>
    <w:tbl>
      <w:tblPr>
        <w:tblW w:w="14381" w:type="dxa"/>
        <w:tblInd w:w="70" w:type="dxa"/>
        <w:tblLayout w:type="fixed"/>
        <w:tblCellMar>
          <w:left w:w="70" w:type="dxa"/>
          <w:right w:w="70" w:type="dxa"/>
        </w:tblCellMar>
        <w:tblLook w:val="04A0" w:firstRow="1" w:lastRow="0" w:firstColumn="1" w:lastColumn="0" w:noHBand="0" w:noVBand="1"/>
      </w:tblPr>
      <w:tblGrid>
        <w:gridCol w:w="360"/>
        <w:gridCol w:w="5232"/>
        <w:gridCol w:w="2552"/>
        <w:gridCol w:w="6237"/>
      </w:tblGrid>
      <w:tr w:rsidR="00734802" w:rsidRPr="004D7FA2" w14:paraId="233B1659" w14:textId="77777777">
        <w:trPr>
          <w:cantSplit/>
          <w:trHeight w:val="360"/>
        </w:trPr>
        <w:tc>
          <w:tcPr>
            <w:tcW w:w="360" w:type="dxa"/>
            <w:tcBorders>
              <w:top w:val="single" w:sz="6" w:space="0" w:color="auto"/>
              <w:left w:val="single" w:sz="6" w:space="0" w:color="auto"/>
              <w:bottom w:val="single" w:sz="6" w:space="0" w:color="auto"/>
              <w:right w:val="single" w:sz="6" w:space="0" w:color="auto"/>
            </w:tcBorders>
            <w:hideMark/>
          </w:tcPr>
          <w:p w14:paraId="571B0090" w14:textId="77777777" w:rsidR="00734802" w:rsidRPr="004D7FA2" w:rsidRDefault="006F5D79">
            <w:pPr>
              <w:pStyle w:val="ConsPlusCell"/>
              <w:spacing w:line="276" w:lineRule="auto"/>
              <w:jc w:val="center"/>
              <w:rPr>
                <w:rFonts w:ascii="Times New Roman" w:hAnsi="Times New Roman"/>
                <w:b/>
                <w:sz w:val="24"/>
                <w:szCs w:val="24"/>
              </w:rPr>
            </w:pPr>
            <w:r w:rsidRPr="004D7FA2">
              <w:rPr>
                <w:rFonts w:ascii="Times New Roman" w:hAnsi="Times New Roman"/>
                <w:b/>
                <w:sz w:val="24"/>
                <w:szCs w:val="24"/>
              </w:rPr>
              <w:t>№</w:t>
            </w:r>
          </w:p>
        </w:tc>
        <w:tc>
          <w:tcPr>
            <w:tcW w:w="5232" w:type="dxa"/>
            <w:tcBorders>
              <w:top w:val="single" w:sz="6" w:space="0" w:color="auto"/>
              <w:left w:val="single" w:sz="6" w:space="0" w:color="auto"/>
              <w:bottom w:val="single" w:sz="6" w:space="0" w:color="auto"/>
              <w:right w:val="single" w:sz="6" w:space="0" w:color="auto"/>
            </w:tcBorders>
            <w:hideMark/>
          </w:tcPr>
          <w:p w14:paraId="41F1787E" w14:textId="77777777" w:rsidR="00734802" w:rsidRPr="004D7FA2" w:rsidRDefault="006F5D79">
            <w:pPr>
              <w:pStyle w:val="ConsPlusCell"/>
              <w:spacing w:line="254" w:lineRule="auto"/>
              <w:jc w:val="center"/>
              <w:rPr>
                <w:rFonts w:ascii="Times New Roman" w:hAnsi="Times New Roman"/>
                <w:b/>
                <w:sz w:val="24"/>
                <w:szCs w:val="24"/>
              </w:rPr>
            </w:pPr>
            <w:r w:rsidRPr="004D7FA2">
              <w:rPr>
                <w:rFonts w:ascii="Times New Roman" w:hAnsi="Times New Roman"/>
                <w:b/>
                <w:sz w:val="24"/>
                <w:szCs w:val="24"/>
              </w:rPr>
              <w:t>Наименование</w:t>
            </w:r>
          </w:p>
        </w:tc>
        <w:tc>
          <w:tcPr>
            <w:tcW w:w="2552" w:type="dxa"/>
            <w:tcBorders>
              <w:top w:val="single" w:sz="6" w:space="0" w:color="auto"/>
              <w:left w:val="single" w:sz="6" w:space="0" w:color="auto"/>
              <w:bottom w:val="single" w:sz="6" w:space="0" w:color="auto"/>
              <w:right w:val="single" w:sz="6" w:space="0" w:color="auto"/>
            </w:tcBorders>
            <w:hideMark/>
          </w:tcPr>
          <w:p w14:paraId="67A84DFE" w14:textId="77777777" w:rsidR="00734802" w:rsidRPr="004D7FA2" w:rsidRDefault="006F5D79">
            <w:pPr>
              <w:pStyle w:val="ConsPlusCell"/>
              <w:spacing w:line="254" w:lineRule="auto"/>
              <w:jc w:val="center"/>
              <w:rPr>
                <w:rFonts w:ascii="Times New Roman" w:hAnsi="Times New Roman"/>
                <w:b/>
                <w:sz w:val="24"/>
                <w:szCs w:val="24"/>
              </w:rPr>
            </w:pPr>
            <w:r w:rsidRPr="004D7FA2">
              <w:rPr>
                <w:rFonts w:ascii="Times New Roman" w:hAnsi="Times New Roman"/>
                <w:b/>
                <w:sz w:val="24"/>
                <w:szCs w:val="24"/>
              </w:rPr>
              <w:t>Количество</w:t>
            </w:r>
          </w:p>
        </w:tc>
        <w:tc>
          <w:tcPr>
            <w:tcW w:w="6237" w:type="dxa"/>
            <w:tcBorders>
              <w:top w:val="single" w:sz="6" w:space="0" w:color="auto"/>
              <w:left w:val="single" w:sz="6" w:space="0" w:color="auto"/>
              <w:bottom w:val="single" w:sz="6" w:space="0" w:color="auto"/>
              <w:right w:val="single" w:sz="6" w:space="0" w:color="auto"/>
            </w:tcBorders>
            <w:hideMark/>
          </w:tcPr>
          <w:p w14:paraId="3EC4E968" w14:textId="77777777" w:rsidR="00734802" w:rsidRPr="004D7FA2" w:rsidRDefault="006F5D79">
            <w:pPr>
              <w:pStyle w:val="ConsPlusCell"/>
              <w:spacing w:line="254" w:lineRule="auto"/>
              <w:jc w:val="center"/>
              <w:rPr>
                <w:rFonts w:ascii="Times New Roman" w:hAnsi="Times New Roman"/>
                <w:b/>
                <w:sz w:val="24"/>
                <w:szCs w:val="24"/>
              </w:rPr>
            </w:pPr>
            <w:r w:rsidRPr="004D7FA2">
              <w:rPr>
                <w:rFonts w:ascii="Times New Roman" w:hAnsi="Times New Roman"/>
                <w:b/>
                <w:sz w:val="24"/>
                <w:szCs w:val="24"/>
              </w:rPr>
              <w:t xml:space="preserve">Язык составления и форма документа     </w:t>
            </w:r>
            <w:r w:rsidRPr="004D7FA2">
              <w:rPr>
                <w:rFonts w:ascii="Times New Roman" w:hAnsi="Times New Roman"/>
                <w:b/>
                <w:sz w:val="24"/>
                <w:szCs w:val="24"/>
              </w:rPr>
              <w:br/>
              <w:t>(оригинал, копия и т.д.)</w:t>
            </w:r>
          </w:p>
        </w:tc>
      </w:tr>
      <w:tr w:rsidR="00734802" w:rsidRPr="004D7FA2" w14:paraId="4274D334" w14:textId="77777777">
        <w:trPr>
          <w:cantSplit/>
          <w:trHeight w:val="240"/>
        </w:trPr>
        <w:tc>
          <w:tcPr>
            <w:tcW w:w="360" w:type="dxa"/>
            <w:tcBorders>
              <w:top w:val="single" w:sz="6" w:space="0" w:color="auto"/>
              <w:left w:val="single" w:sz="6" w:space="0" w:color="auto"/>
              <w:bottom w:val="single" w:sz="6" w:space="0" w:color="auto"/>
              <w:right w:val="single" w:sz="6" w:space="0" w:color="auto"/>
            </w:tcBorders>
          </w:tcPr>
          <w:p w14:paraId="2CD50676" w14:textId="77777777" w:rsidR="00734802" w:rsidRPr="004D7FA2" w:rsidRDefault="006F5D79">
            <w:pPr>
              <w:pStyle w:val="ConsPlusCell"/>
              <w:spacing w:line="276" w:lineRule="auto"/>
              <w:rPr>
                <w:rFonts w:ascii="Times New Roman" w:hAnsi="Times New Roman"/>
                <w:sz w:val="24"/>
                <w:szCs w:val="24"/>
              </w:rPr>
            </w:pPr>
            <w:r w:rsidRPr="004D7FA2">
              <w:rPr>
                <w:rFonts w:ascii="Times New Roman" w:hAnsi="Times New Roman"/>
                <w:sz w:val="24"/>
                <w:szCs w:val="24"/>
              </w:rPr>
              <w:fldChar w:fldCharType="begin" w:fldLock="1"/>
            </w:r>
            <w:r w:rsidRPr="004D7FA2">
              <w:rPr>
                <w:rFonts w:ascii="Times New Roman" w:hAnsi="Times New Roman"/>
                <w:sz w:val="24"/>
                <w:szCs w:val="24"/>
              </w:rPr>
              <w:instrText>LBVARIABLE \id "349" \displaced</w:instrText>
            </w:r>
            <w:r w:rsidRPr="004D7FA2">
              <w:rPr>
                <w:rFonts w:ascii="Times New Roman" w:hAnsi="Times New Roman"/>
                <w:sz w:val="24"/>
                <w:szCs w:val="24"/>
              </w:rPr>
              <w:fldChar w:fldCharType="separate"/>
            </w:r>
            <w:r w:rsidRPr="004D7FA2">
              <w:rPr>
                <w:rFonts w:ascii="Times New Roman" w:hAnsi="Times New Roman"/>
                <w:sz w:val="24"/>
                <w:szCs w:val="24"/>
              </w:rPr>
              <w:fldChar w:fldCharType="begin" w:fldLock="1"/>
            </w:r>
            <w:r w:rsidRPr="004D7FA2">
              <w:rPr>
                <w:rFonts w:ascii="Times New Roman" w:hAnsi="Times New Roman"/>
                <w:sz w:val="24"/>
                <w:szCs w:val="24"/>
              </w:rPr>
              <w:instrText>LBVARIABLE \displaced</w:instrText>
            </w:r>
            <w:r w:rsidRPr="004D7FA2">
              <w:rPr>
                <w:rFonts w:ascii="Times New Roman" w:hAnsi="Times New Roman"/>
                <w:sz w:val="24"/>
                <w:szCs w:val="24"/>
              </w:rPr>
              <w:fldChar w:fldCharType="separate"/>
            </w:r>
            <w:r w:rsidRPr="004D7FA2">
              <w:rPr>
                <w:rFonts w:ascii="Times New Roman" w:hAnsi="Times New Roman"/>
                <w:sz w:val="24"/>
                <w:szCs w:val="24"/>
              </w:rPr>
              <w:fldChar w:fldCharType="begin" w:fldLock="1"/>
            </w:r>
            <w:r w:rsidRPr="004D7FA2">
              <w:rPr>
                <w:rFonts w:ascii="Times New Roman" w:hAnsi="Times New Roman"/>
                <w:sz w:val="24"/>
                <w:szCs w:val="24"/>
              </w:rPr>
              <w:instrText>LBVARIABLE \id "350"</w:instrText>
            </w:r>
            <w:r w:rsidRPr="004D7FA2">
              <w:rPr>
                <w:rFonts w:ascii="Times New Roman" w:hAnsi="Times New Roman"/>
                <w:sz w:val="24"/>
                <w:szCs w:val="24"/>
              </w:rPr>
              <w:fldChar w:fldCharType="separate"/>
            </w:r>
            <w:r w:rsidRPr="004D7FA2">
              <w:rPr>
                <w:rFonts w:ascii="Times New Roman" w:hAnsi="Times New Roman"/>
                <w:sz w:val="24"/>
                <w:szCs w:val="24"/>
              </w:rPr>
              <w:t>1</w:t>
            </w:r>
            <w:r w:rsidRPr="004D7FA2">
              <w:rPr>
                <w:rFonts w:ascii="Times New Roman" w:hAnsi="Times New Roman"/>
                <w:sz w:val="24"/>
                <w:szCs w:val="24"/>
              </w:rPr>
              <w:fldChar w:fldCharType="end"/>
            </w:r>
          </w:p>
        </w:tc>
        <w:tc>
          <w:tcPr>
            <w:tcW w:w="5232" w:type="dxa"/>
            <w:tcBorders>
              <w:top w:val="single" w:sz="6" w:space="0" w:color="auto"/>
              <w:left w:val="single" w:sz="6" w:space="0" w:color="auto"/>
              <w:bottom w:val="single" w:sz="6" w:space="0" w:color="auto"/>
              <w:right w:val="single" w:sz="6" w:space="0" w:color="auto"/>
            </w:tcBorders>
          </w:tcPr>
          <w:p w14:paraId="0365A434" w14:textId="47B5209B" w:rsidR="00734802" w:rsidRPr="004D7FA2" w:rsidRDefault="006F5D79">
            <w:pPr>
              <w:pStyle w:val="ConsPlusCell"/>
              <w:spacing w:line="276" w:lineRule="auto"/>
              <w:rPr>
                <w:rFonts w:ascii="Times New Roman" w:hAnsi="Times New Roman"/>
                <w:sz w:val="24"/>
                <w:szCs w:val="24"/>
              </w:rPr>
            </w:pPr>
            <w:r w:rsidRPr="004D7FA2">
              <w:rPr>
                <w:rFonts w:ascii="Times New Roman" w:hAnsi="Times New Roman"/>
                <w:sz w:val="24"/>
                <w:szCs w:val="24"/>
              </w:rPr>
              <w:fldChar w:fldCharType="begin" w:fldLock="1"/>
            </w:r>
            <w:r w:rsidRPr="004D7FA2">
              <w:rPr>
                <w:rFonts w:ascii="Times New Roman" w:hAnsi="Times New Roman"/>
                <w:sz w:val="24"/>
                <w:szCs w:val="24"/>
              </w:rPr>
              <w:instrText>LBVARIABLE \id "351"</w:instrText>
            </w:r>
            <w:r w:rsidRPr="004D7FA2">
              <w:rPr>
                <w:rFonts w:ascii="Times New Roman" w:hAnsi="Times New Roman"/>
                <w:sz w:val="24"/>
                <w:szCs w:val="24"/>
              </w:rPr>
              <w:fldChar w:fldCharType="separate"/>
            </w:r>
            <w:r w:rsidR="00D83D1B" w:rsidRPr="004D7FA2">
              <w:rPr>
                <w:rFonts w:ascii="Times New Roman" w:hAnsi="Times New Roman"/>
                <w:sz w:val="24"/>
                <w:szCs w:val="24"/>
              </w:rPr>
              <w:t xml:space="preserve">товарная накладная ТОРГ-12 /УПД </w:t>
            </w:r>
            <w:r w:rsidRPr="004D7FA2">
              <w:rPr>
                <w:rFonts w:ascii="Times New Roman" w:hAnsi="Times New Roman"/>
                <w:sz w:val="24"/>
                <w:szCs w:val="24"/>
              </w:rPr>
              <w:fldChar w:fldCharType="end"/>
            </w:r>
          </w:p>
        </w:tc>
        <w:tc>
          <w:tcPr>
            <w:tcW w:w="2552" w:type="dxa"/>
            <w:tcBorders>
              <w:top w:val="single" w:sz="6" w:space="0" w:color="auto"/>
              <w:left w:val="single" w:sz="6" w:space="0" w:color="auto"/>
              <w:bottom w:val="single" w:sz="6" w:space="0" w:color="auto"/>
              <w:right w:val="single" w:sz="6" w:space="0" w:color="auto"/>
            </w:tcBorders>
          </w:tcPr>
          <w:p w14:paraId="6D590F5E" w14:textId="77777777" w:rsidR="00734802" w:rsidRPr="004D7FA2" w:rsidRDefault="006F5D79" w:rsidP="00D83D1B">
            <w:pPr>
              <w:pStyle w:val="ConsPlusCell"/>
              <w:spacing w:line="276" w:lineRule="auto"/>
              <w:jc w:val="center"/>
              <w:rPr>
                <w:rFonts w:ascii="Times New Roman" w:hAnsi="Times New Roman"/>
                <w:sz w:val="24"/>
                <w:szCs w:val="24"/>
              </w:rPr>
            </w:pPr>
            <w:r w:rsidRPr="004D7FA2">
              <w:rPr>
                <w:rFonts w:ascii="Times New Roman" w:hAnsi="Times New Roman"/>
                <w:sz w:val="24"/>
                <w:szCs w:val="24"/>
              </w:rPr>
              <w:fldChar w:fldCharType="begin" w:fldLock="1"/>
            </w:r>
            <w:r w:rsidRPr="004D7FA2">
              <w:rPr>
                <w:rFonts w:ascii="Times New Roman" w:hAnsi="Times New Roman"/>
                <w:sz w:val="24"/>
                <w:szCs w:val="24"/>
              </w:rPr>
              <w:instrText>LBVARIABLE \id "352"</w:instrText>
            </w:r>
            <w:r w:rsidRPr="004D7FA2">
              <w:rPr>
                <w:rFonts w:ascii="Times New Roman" w:hAnsi="Times New Roman"/>
                <w:sz w:val="24"/>
                <w:szCs w:val="24"/>
              </w:rPr>
              <w:fldChar w:fldCharType="separate"/>
            </w:r>
            <w:r w:rsidRPr="004D7FA2">
              <w:rPr>
                <w:rFonts w:ascii="Times New Roman" w:hAnsi="Times New Roman"/>
                <w:sz w:val="24"/>
                <w:szCs w:val="24"/>
              </w:rPr>
              <w:t>2</w:t>
            </w:r>
            <w:r w:rsidRPr="004D7FA2">
              <w:rPr>
                <w:rFonts w:ascii="Times New Roman" w:hAnsi="Times New Roman"/>
                <w:sz w:val="24"/>
                <w:szCs w:val="24"/>
              </w:rPr>
              <w:fldChar w:fldCharType="end"/>
            </w:r>
          </w:p>
        </w:tc>
        <w:tc>
          <w:tcPr>
            <w:tcW w:w="6237" w:type="dxa"/>
            <w:tcBorders>
              <w:top w:val="single" w:sz="6" w:space="0" w:color="auto"/>
              <w:left w:val="single" w:sz="6" w:space="0" w:color="auto"/>
              <w:bottom w:val="single" w:sz="6" w:space="0" w:color="auto"/>
              <w:right w:val="single" w:sz="6" w:space="0" w:color="auto"/>
            </w:tcBorders>
          </w:tcPr>
          <w:p w14:paraId="0CAF76FF" w14:textId="77777777" w:rsidR="00734802" w:rsidRPr="004D7FA2" w:rsidRDefault="006F5D79">
            <w:pPr>
              <w:rPr>
                <w:sz w:val="24"/>
                <w:szCs w:val="24"/>
              </w:rPr>
            </w:pPr>
            <w:r w:rsidRPr="004D7FA2">
              <w:rPr>
                <w:sz w:val="24"/>
                <w:szCs w:val="24"/>
              </w:rPr>
              <w:fldChar w:fldCharType="begin" w:fldLock="1"/>
            </w:r>
            <w:r w:rsidRPr="004D7FA2">
              <w:rPr>
                <w:sz w:val="24"/>
                <w:szCs w:val="24"/>
              </w:rPr>
              <w:instrText>LBVARIABLE \id "353"</w:instrText>
            </w:r>
            <w:r w:rsidRPr="004D7FA2">
              <w:rPr>
                <w:sz w:val="24"/>
                <w:szCs w:val="24"/>
              </w:rPr>
              <w:fldChar w:fldCharType="separate"/>
            </w:r>
            <w:r w:rsidRPr="004D7FA2">
              <w:rPr>
                <w:sz w:val="24"/>
                <w:szCs w:val="24"/>
              </w:rPr>
              <w:t>русский</w:t>
            </w:r>
            <w:r w:rsidRPr="004D7FA2">
              <w:rPr>
                <w:sz w:val="24"/>
                <w:szCs w:val="24"/>
              </w:rPr>
              <w:fldChar w:fldCharType="end"/>
            </w:r>
            <w:r w:rsidRPr="004D7FA2">
              <w:rPr>
                <w:sz w:val="24"/>
                <w:szCs w:val="24"/>
              </w:rPr>
              <w:fldChar w:fldCharType="end"/>
            </w:r>
          </w:p>
        </w:tc>
      </w:tr>
      <w:tr w:rsidR="00734802" w:rsidRPr="004D7FA2" w14:paraId="62433201" w14:textId="77777777">
        <w:trPr>
          <w:cantSplit/>
          <w:trHeight w:val="240"/>
        </w:trPr>
        <w:tc>
          <w:tcPr>
            <w:tcW w:w="360" w:type="dxa"/>
            <w:tcBorders>
              <w:top w:val="single" w:sz="6" w:space="0" w:color="auto"/>
              <w:left w:val="single" w:sz="6" w:space="0" w:color="auto"/>
              <w:bottom w:val="single" w:sz="6" w:space="0" w:color="auto"/>
              <w:right w:val="single" w:sz="6" w:space="0" w:color="auto"/>
            </w:tcBorders>
          </w:tcPr>
          <w:p w14:paraId="16D73F12" w14:textId="77777777" w:rsidR="00734802" w:rsidRPr="004D7FA2" w:rsidRDefault="006F5D79">
            <w:pPr>
              <w:pStyle w:val="ConsPlusCell"/>
              <w:spacing w:line="276" w:lineRule="auto"/>
              <w:rPr>
                <w:rFonts w:ascii="Times New Roman" w:hAnsi="Times New Roman"/>
                <w:sz w:val="24"/>
                <w:szCs w:val="24"/>
              </w:rPr>
            </w:pPr>
            <w:r w:rsidRPr="004D7FA2">
              <w:rPr>
                <w:rFonts w:ascii="Times New Roman" w:hAnsi="Times New Roman"/>
                <w:sz w:val="24"/>
                <w:szCs w:val="24"/>
              </w:rPr>
              <w:fldChar w:fldCharType="begin" w:fldLock="1"/>
            </w:r>
            <w:r w:rsidRPr="004D7FA2">
              <w:rPr>
                <w:rFonts w:ascii="Times New Roman" w:hAnsi="Times New Roman"/>
                <w:sz w:val="24"/>
                <w:szCs w:val="24"/>
              </w:rPr>
              <w:instrText>LBVARIABLE \displaced</w:instrText>
            </w:r>
            <w:r w:rsidRPr="004D7FA2">
              <w:rPr>
                <w:rFonts w:ascii="Times New Roman" w:hAnsi="Times New Roman"/>
                <w:sz w:val="24"/>
                <w:szCs w:val="24"/>
              </w:rPr>
              <w:fldChar w:fldCharType="separate"/>
            </w:r>
            <w:r w:rsidRPr="004D7FA2">
              <w:rPr>
                <w:rFonts w:ascii="Times New Roman" w:hAnsi="Times New Roman"/>
                <w:sz w:val="24"/>
                <w:szCs w:val="24"/>
              </w:rPr>
              <w:fldChar w:fldCharType="begin" w:fldLock="1"/>
            </w:r>
            <w:r w:rsidRPr="004D7FA2">
              <w:rPr>
                <w:rFonts w:ascii="Times New Roman" w:hAnsi="Times New Roman"/>
                <w:sz w:val="24"/>
                <w:szCs w:val="24"/>
              </w:rPr>
              <w:instrText>LBVARIABLE \id "350"</w:instrText>
            </w:r>
            <w:r w:rsidRPr="004D7FA2">
              <w:rPr>
                <w:rFonts w:ascii="Times New Roman" w:hAnsi="Times New Roman"/>
                <w:sz w:val="24"/>
                <w:szCs w:val="24"/>
              </w:rPr>
              <w:fldChar w:fldCharType="separate"/>
            </w:r>
            <w:r w:rsidRPr="004D7FA2">
              <w:rPr>
                <w:rFonts w:ascii="Times New Roman" w:hAnsi="Times New Roman"/>
                <w:sz w:val="24"/>
                <w:szCs w:val="24"/>
              </w:rPr>
              <w:t>2</w:t>
            </w:r>
            <w:r w:rsidRPr="004D7FA2">
              <w:rPr>
                <w:rFonts w:ascii="Times New Roman" w:hAnsi="Times New Roman"/>
                <w:sz w:val="24"/>
                <w:szCs w:val="24"/>
              </w:rPr>
              <w:fldChar w:fldCharType="end"/>
            </w:r>
          </w:p>
        </w:tc>
        <w:tc>
          <w:tcPr>
            <w:tcW w:w="5232" w:type="dxa"/>
            <w:tcBorders>
              <w:top w:val="single" w:sz="6" w:space="0" w:color="auto"/>
              <w:left w:val="single" w:sz="6" w:space="0" w:color="auto"/>
              <w:bottom w:val="single" w:sz="6" w:space="0" w:color="auto"/>
              <w:right w:val="single" w:sz="6" w:space="0" w:color="auto"/>
            </w:tcBorders>
          </w:tcPr>
          <w:p w14:paraId="5A9B4C76" w14:textId="6B39CC09" w:rsidR="00734802" w:rsidRPr="004D7FA2" w:rsidRDefault="006F5D79">
            <w:pPr>
              <w:pStyle w:val="ConsPlusCell"/>
              <w:spacing w:line="276" w:lineRule="auto"/>
              <w:rPr>
                <w:rFonts w:ascii="Times New Roman" w:hAnsi="Times New Roman"/>
                <w:sz w:val="24"/>
                <w:szCs w:val="24"/>
              </w:rPr>
            </w:pPr>
            <w:r w:rsidRPr="004D7FA2">
              <w:rPr>
                <w:rFonts w:ascii="Times New Roman" w:hAnsi="Times New Roman"/>
                <w:sz w:val="24"/>
                <w:szCs w:val="24"/>
              </w:rPr>
              <w:fldChar w:fldCharType="begin" w:fldLock="1"/>
            </w:r>
            <w:r w:rsidRPr="004D7FA2">
              <w:rPr>
                <w:rFonts w:ascii="Times New Roman" w:hAnsi="Times New Roman"/>
                <w:sz w:val="24"/>
                <w:szCs w:val="24"/>
              </w:rPr>
              <w:instrText>LBVARIABLE \id "351"</w:instrText>
            </w:r>
            <w:r w:rsidRPr="004D7FA2">
              <w:rPr>
                <w:rFonts w:ascii="Times New Roman" w:hAnsi="Times New Roman"/>
                <w:sz w:val="24"/>
                <w:szCs w:val="24"/>
              </w:rPr>
              <w:fldChar w:fldCharType="separate"/>
            </w:r>
            <w:r w:rsidRPr="004D7FA2">
              <w:rPr>
                <w:rFonts w:ascii="Times New Roman" w:hAnsi="Times New Roman"/>
                <w:sz w:val="24"/>
                <w:szCs w:val="24"/>
              </w:rPr>
              <w:t>счет-фактур</w:t>
            </w:r>
            <w:r w:rsidR="00D83D1B" w:rsidRPr="004D7FA2">
              <w:rPr>
                <w:rFonts w:ascii="Times New Roman" w:hAnsi="Times New Roman"/>
                <w:sz w:val="24"/>
                <w:szCs w:val="24"/>
              </w:rPr>
              <w:t>а</w:t>
            </w:r>
            <w:r w:rsidRPr="004D7FA2">
              <w:rPr>
                <w:rFonts w:ascii="Times New Roman" w:hAnsi="Times New Roman"/>
                <w:sz w:val="24"/>
                <w:szCs w:val="24"/>
              </w:rPr>
              <w:t xml:space="preserve"> (при наличии НДС)</w:t>
            </w:r>
            <w:r w:rsidRPr="004D7FA2">
              <w:rPr>
                <w:rFonts w:ascii="Times New Roman" w:hAnsi="Times New Roman"/>
                <w:sz w:val="24"/>
                <w:szCs w:val="24"/>
              </w:rPr>
              <w:fldChar w:fldCharType="end"/>
            </w:r>
          </w:p>
        </w:tc>
        <w:tc>
          <w:tcPr>
            <w:tcW w:w="2552" w:type="dxa"/>
            <w:tcBorders>
              <w:top w:val="single" w:sz="6" w:space="0" w:color="auto"/>
              <w:left w:val="single" w:sz="6" w:space="0" w:color="auto"/>
              <w:bottom w:val="single" w:sz="6" w:space="0" w:color="auto"/>
              <w:right w:val="single" w:sz="6" w:space="0" w:color="auto"/>
            </w:tcBorders>
          </w:tcPr>
          <w:p w14:paraId="12D12A2E" w14:textId="77777777" w:rsidR="00734802" w:rsidRPr="004D7FA2" w:rsidRDefault="006F5D79" w:rsidP="00D83D1B">
            <w:pPr>
              <w:pStyle w:val="ConsPlusCell"/>
              <w:spacing w:line="276" w:lineRule="auto"/>
              <w:jc w:val="center"/>
              <w:rPr>
                <w:rFonts w:ascii="Times New Roman" w:hAnsi="Times New Roman"/>
                <w:sz w:val="24"/>
                <w:szCs w:val="24"/>
              </w:rPr>
            </w:pPr>
            <w:r w:rsidRPr="004D7FA2">
              <w:rPr>
                <w:rFonts w:ascii="Times New Roman" w:hAnsi="Times New Roman"/>
                <w:sz w:val="24"/>
                <w:szCs w:val="24"/>
              </w:rPr>
              <w:fldChar w:fldCharType="begin" w:fldLock="1"/>
            </w:r>
            <w:r w:rsidRPr="004D7FA2">
              <w:rPr>
                <w:rFonts w:ascii="Times New Roman" w:hAnsi="Times New Roman"/>
                <w:sz w:val="24"/>
                <w:szCs w:val="24"/>
              </w:rPr>
              <w:instrText>LBVARIABLE \id "352"</w:instrText>
            </w:r>
            <w:r w:rsidRPr="004D7FA2">
              <w:rPr>
                <w:rFonts w:ascii="Times New Roman" w:hAnsi="Times New Roman"/>
                <w:sz w:val="24"/>
                <w:szCs w:val="24"/>
              </w:rPr>
              <w:fldChar w:fldCharType="separate"/>
            </w:r>
            <w:r w:rsidRPr="004D7FA2">
              <w:rPr>
                <w:rFonts w:ascii="Times New Roman" w:hAnsi="Times New Roman"/>
                <w:sz w:val="24"/>
                <w:szCs w:val="24"/>
              </w:rPr>
              <w:t>1</w:t>
            </w:r>
            <w:r w:rsidRPr="004D7FA2">
              <w:rPr>
                <w:rFonts w:ascii="Times New Roman" w:hAnsi="Times New Roman"/>
                <w:sz w:val="24"/>
                <w:szCs w:val="24"/>
              </w:rPr>
              <w:fldChar w:fldCharType="end"/>
            </w:r>
          </w:p>
        </w:tc>
        <w:tc>
          <w:tcPr>
            <w:tcW w:w="6237" w:type="dxa"/>
            <w:tcBorders>
              <w:top w:val="single" w:sz="6" w:space="0" w:color="auto"/>
              <w:left w:val="single" w:sz="6" w:space="0" w:color="auto"/>
              <w:bottom w:val="single" w:sz="6" w:space="0" w:color="auto"/>
              <w:right w:val="single" w:sz="6" w:space="0" w:color="auto"/>
            </w:tcBorders>
          </w:tcPr>
          <w:p w14:paraId="7D4BDBFB" w14:textId="77777777" w:rsidR="00734802" w:rsidRPr="004D7FA2" w:rsidRDefault="006F5D79">
            <w:pPr>
              <w:rPr>
                <w:sz w:val="24"/>
                <w:szCs w:val="24"/>
              </w:rPr>
            </w:pPr>
            <w:r w:rsidRPr="004D7FA2">
              <w:rPr>
                <w:sz w:val="24"/>
                <w:szCs w:val="24"/>
              </w:rPr>
              <w:fldChar w:fldCharType="begin" w:fldLock="1"/>
            </w:r>
            <w:r w:rsidRPr="004D7FA2">
              <w:rPr>
                <w:sz w:val="24"/>
                <w:szCs w:val="24"/>
              </w:rPr>
              <w:instrText>LBVARIABLE \id "353"</w:instrText>
            </w:r>
            <w:r w:rsidRPr="004D7FA2">
              <w:rPr>
                <w:sz w:val="24"/>
                <w:szCs w:val="24"/>
              </w:rPr>
              <w:fldChar w:fldCharType="separate"/>
            </w:r>
            <w:r w:rsidRPr="004D7FA2">
              <w:rPr>
                <w:sz w:val="24"/>
                <w:szCs w:val="24"/>
              </w:rPr>
              <w:t>русский</w:t>
            </w:r>
            <w:r w:rsidRPr="004D7FA2">
              <w:rPr>
                <w:sz w:val="24"/>
                <w:szCs w:val="24"/>
              </w:rPr>
              <w:fldChar w:fldCharType="end"/>
            </w:r>
            <w:r w:rsidRPr="004D7FA2">
              <w:rPr>
                <w:sz w:val="24"/>
                <w:szCs w:val="24"/>
              </w:rPr>
              <w:fldChar w:fldCharType="end"/>
            </w:r>
          </w:p>
        </w:tc>
      </w:tr>
      <w:tr w:rsidR="00734802" w:rsidRPr="004D7FA2" w14:paraId="3BA8E940" w14:textId="77777777">
        <w:trPr>
          <w:cantSplit/>
          <w:trHeight w:val="240"/>
        </w:trPr>
        <w:tc>
          <w:tcPr>
            <w:tcW w:w="360" w:type="dxa"/>
            <w:tcBorders>
              <w:top w:val="single" w:sz="6" w:space="0" w:color="auto"/>
              <w:left w:val="single" w:sz="6" w:space="0" w:color="auto"/>
              <w:bottom w:val="single" w:sz="6" w:space="0" w:color="auto"/>
              <w:right w:val="single" w:sz="6" w:space="0" w:color="auto"/>
            </w:tcBorders>
          </w:tcPr>
          <w:p w14:paraId="46E23A16" w14:textId="77777777" w:rsidR="00734802" w:rsidRPr="004D7FA2" w:rsidRDefault="006F5D79">
            <w:pPr>
              <w:pStyle w:val="ConsPlusCell"/>
              <w:spacing w:line="276" w:lineRule="auto"/>
              <w:rPr>
                <w:rFonts w:ascii="Times New Roman" w:hAnsi="Times New Roman"/>
                <w:sz w:val="24"/>
                <w:szCs w:val="24"/>
              </w:rPr>
            </w:pPr>
            <w:r w:rsidRPr="004D7FA2">
              <w:rPr>
                <w:rFonts w:ascii="Times New Roman" w:hAnsi="Times New Roman"/>
                <w:sz w:val="24"/>
                <w:szCs w:val="24"/>
              </w:rPr>
              <w:fldChar w:fldCharType="begin" w:fldLock="1"/>
            </w:r>
            <w:r w:rsidRPr="004D7FA2">
              <w:rPr>
                <w:rFonts w:ascii="Times New Roman" w:hAnsi="Times New Roman"/>
                <w:sz w:val="24"/>
                <w:szCs w:val="24"/>
              </w:rPr>
              <w:instrText>LBVARIABLE \displaced</w:instrText>
            </w:r>
            <w:r w:rsidRPr="004D7FA2">
              <w:rPr>
                <w:rFonts w:ascii="Times New Roman" w:hAnsi="Times New Roman"/>
                <w:sz w:val="24"/>
                <w:szCs w:val="24"/>
              </w:rPr>
              <w:fldChar w:fldCharType="separate"/>
            </w:r>
            <w:r w:rsidRPr="004D7FA2">
              <w:rPr>
                <w:rFonts w:ascii="Times New Roman" w:hAnsi="Times New Roman"/>
                <w:sz w:val="24"/>
                <w:szCs w:val="24"/>
              </w:rPr>
              <w:fldChar w:fldCharType="begin" w:fldLock="1"/>
            </w:r>
            <w:r w:rsidRPr="004D7FA2">
              <w:rPr>
                <w:rFonts w:ascii="Times New Roman" w:hAnsi="Times New Roman"/>
                <w:sz w:val="24"/>
                <w:szCs w:val="24"/>
              </w:rPr>
              <w:instrText>LBVARIABLE \id "350"</w:instrText>
            </w:r>
            <w:r w:rsidRPr="004D7FA2">
              <w:rPr>
                <w:rFonts w:ascii="Times New Roman" w:hAnsi="Times New Roman"/>
                <w:sz w:val="24"/>
                <w:szCs w:val="24"/>
              </w:rPr>
              <w:fldChar w:fldCharType="separate"/>
            </w:r>
            <w:r w:rsidRPr="004D7FA2">
              <w:rPr>
                <w:rFonts w:ascii="Times New Roman" w:hAnsi="Times New Roman"/>
                <w:sz w:val="24"/>
                <w:szCs w:val="24"/>
              </w:rPr>
              <w:t>3</w:t>
            </w:r>
            <w:r w:rsidRPr="004D7FA2">
              <w:rPr>
                <w:rFonts w:ascii="Times New Roman" w:hAnsi="Times New Roman"/>
                <w:sz w:val="24"/>
                <w:szCs w:val="24"/>
              </w:rPr>
              <w:fldChar w:fldCharType="end"/>
            </w:r>
          </w:p>
        </w:tc>
        <w:tc>
          <w:tcPr>
            <w:tcW w:w="5232" w:type="dxa"/>
            <w:tcBorders>
              <w:top w:val="single" w:sz="6" w:space="0" w:color="auto"/>
              <w:left w:val="single" w:sz="6" w:space="0" w:color="auto"/>
              <w:bottom w:val="single" w:sz="6" w:space="0" w:color="auto"/>
              <w:right w:val="single" w:sz="6" w:space="0" w:color="auto"/>
            </w:tcBorders>
          </w:tcPr>
          <w:p w14:paraId="6FDB4325" w14:textId="784D99B4" w:rsidR="00734802" w:rsidRPr="004D7FA2" w:rsidRDefault="00D83D1B">
            <w:pPr>
              <w:pStyle w:val="ConsPlusCell"/>
              <w:spacing w:line="276" w:lineRule="auto"/>
              <w:rPr>
                <w:rFonts w:ascii="Times New Roman" w:hAnsi="Times New Roman"/>
                <w:sz w:val="24"/>
                <w:szCs w:val="24"/>
              </w:rPr>
            </w:pPr>
            <w:r w:rsidRPr="004D7FA2">
              <w:rPr>
                <w:rFonts w:ascii="Times New Roman" w:hAnsi="Times New Roman"/>
                <w:sz w:val="24"/>
                <w:szCs w:val="24"/>
              </w:rPr>
              <w:t>копии сертификатов соответствия (деклараций о соответствии) на поставляемый Товар, подтверждающие качество Товара</w:t>
            </w:r>
          </w:p>
        </w:tc>
        <w:tc>
          <w:tcPr>
            <w:tcW w:w="2552" w:type="dxa"/>
            <w:tcBorders>
              <w:top w:val="single" w:sz="6" w:space="0" w:color="auto"/>
              <w:left w:val="single" w:sz="6" w:space="0" w:color="auto"/>
              <w:bottom w:val="single" w:sz="6" w:space="0" w:color="auto"/>
              <w:right w:val="single" w:sz="6" w:space="0" w:color="auto"/>
            </w:tcBorders>
          </w:tcPr>
          <w:p w14:paraId="49ABC486" w14:textId="77777777" w:rsidR="00734802" w:rsidRPr="004D7FA2" w:rsidRDefault="006F5D79" w:rsidP="00D83D1B">
            <w:pPr>
              <w:pStyle w:val="ConsPlusCell"/>
              <w:spacing w:line="276" w:lineRule="auto"/>
              <w:jc w:val="center"/>
              <w:rPr>
                <w:rFonts w:ascii="Times New Roman" w:hAnsi="Times New Roman"/>
                <w:sz w:val="24"/>
                <w:szCs w:val="24"/>
              </w:rPr>
            </w:pPr>
            <w:r w:rsidRPr="004D7FA2">
              <w:rPr>
                <w:rFonts w:ascii="Times New Roman" w:hAnsi="Times New Roman"/>
                <w:sz w:val="24"/>
                <w:szCs w:val="24"/>
              </w:rPr>
              <w:fldChar w:fldCharType="begin" w:fldLock="1"/>
            </w:r>
            <w:r w:rsidRPr="004D7FA2">
              <w:rPr>
                <w:rFonts w:ascii="Times New Roman" w:hAnsi="Times New Roman"/>
                <w:sz w:val="24"/>
                <w:szCs w:val="24"/>
              </w:rPr>
              <w:instrText>LBVARIABLE \id "352"</w:instrText>
            </w:r>
            <w:r w:rsidRPr="004D7FA2">
              <w:rPr>
                <w:rFonts w:ascii="Times New Roman" w:hAnsi="Times New Roman"/>
                <w:sz w:val="24"/>
                <w:szCs w:val="24"/>
              </w:rPr>
              <w:fldChar w:fldCharType="separate"/>
            </w:r>
            <w:r w:rsidRPr="004D7FA2">
              <w:rPr>
                <w:rFonts w:ascii="Times New Roman" w:hAnsi="Times New Roman"/>
                <w:sz w:val="24"/>
                <w:szCs w:val="24"/>
              </w:rPr>
              <w:t>1</w:t>
            </w:r>
            <w:r w:rsidRPr="004D7FA2">
              <w:rPr>
                <w:rFonts w:ascii="Times New Roman" w:hAnsi="Times New Roman"/>
                <w:sz w:val="24"/>
                <w:szCs w:val="24"/>
              </w:rPr>
              <w:fldChar w:fldCharType="end"/>
            </w:r>
          </w:p>
        </w:tc>
        <w:tc>
          <w:tcPr>
            <w:tcW w:w="6237" w:type="dxa"/>
            <w:tcBorders>
              <w:top w:val="single" w:sz="6" w:space="0" w:color="auto"/>
              <w:left w:val="single" w:sz="6" w:space="0" w:color="auto"/>
              <w:bottom w:val="single" w:sz="6" w:space="0" w:color="auto"/>
              <w:right w:val="single" w:sz="6" w:space="0" w:color="auto"/>
            </w:tcBorders>
          </w:tcPr>
          <w:p w14:paraId="5D9F19AD" w14:textId="77777777" w:rsidR="00734802" w:rsidRPr="004D7FA2" w:rsidRDefault="006F5D79">
            <w:pPr>
              <w:rPr>
                <w:sz w:val="24"/>
                <w:szCs w:val="24"/>
              </w:rPr>
            </w:pPr>
            <w:r w:rsidRPr="004D7FA2">
              <w:rPr>
                <w:sz w:val="24"/>
                <w:szCs w:val="24"/>
              </w:rPr>
              <w:fldChar w:fldCharType="begin" w:fldLock="1"/>
            </w:r>
            <w:r w:rsidRPr="004D7FA2">
              <w:rPr>
                <w:sz w:val="24"/>
                <w:szCs w:val="24"/>
              </w:rPr>
              <w:instrText>LBVARIABLE \id "353"</w:instrText>
            </w:r>
            <w:r w:rsidRPr="004D7FA2">
              <w:rPr>
                <w:sz w:val="24"/>
                <w:szCs w:val="24"/>
              </w:rPr>
              <w:fldChar w:fldCharType="separate"/>
            </w:r>
            <w:r w:rsidRPr="004D7FA2">
              <w:rPr>
                <w:sz w:val="24"/>
                <w:szCs w:val="24"/>
              </w:rPr>
              <w:t>русский</w:t>
            </w:r>
            <w:r w:rsidRPr="004D7FA2">
              <w:rPr>
                <w:sz w:val="24"/>
                <w:szCs w:val="24"/>
              </w:rPr>
              <w:fldChar w:fldCharType="end"/>
            </w:r>
            <w:r w:rsidRPr="004D7FA2">
              <w:rPr>
                <w:sz w:val="24"/>
                <w:szCs w:val="24"/>
              </w:rPr>
              <w:fldChar w:fldCharType="end"/>
            </w:r>
          </w:p>
        </w:tc>
      </w:tr>
      <w:tr w:rsidR="00734802" w:rsidRPr="004D7FA2" w14:paraId="4BF1E502" w14:textId="77777777">
        <w:trPr>
          <w:cantSplit/>
          <w:trHeight w:val="240"/>
        </w:trPr>
        <w:tc>
          <w:tcPr>
            <w:tcW w:w="360" w:type="dxa"/>
            <w:tcBorders>
              <w:top w:val="single" w:sz="6" w:space="0" w:color="auto"/>
              <w:left w:val="single" w:sz="6" w:space="0" w:color="auto"/>
              <w:bottom w:val="single" w:sz="6" w:space="0" w:color="auto"/>
              <w:right w:val="single" w:sz="6" w:space="0" w:color="auto"/>
            </w:tcBorders>
          </w:tcPr>
          <w:p w14:paraId="5A090933" w14:textId="77777777" w:rsidR="00734802" w:rsidRPr="004D7FA2" w:rsidRDefault="006F5D79">
            <w:pPr>
              <w:pStyle w:val="ConsPlusCell"/>
              <w:spacing w:line="276" w:lineRule="auto"/>
              <w:rPr>
                <w:rFonts w:ascii="Times New Roman" w:hAnsi="Times New Roman"/>
                <w:sz w:val="24"/>
                <w:szCs w:val="24"/>
              </w:rPr>
            </w:pPr>
            <w:r w:rsidRPr="004D7FA2">
              <w:rPr>
                <w:rFonts w:ascii="Times New Roman" w:hAnsi="Times New Roman"/>
                <w:sz w:val="24"/>
                <w:szCs w:val="24"/>
              </w:rPr>
              <w:fldChar w:fldCharType="begin" w:fldLock="1"/>
            </w:r>
            <w:r w:rsidRPr="004D7FA2">
              <w:rPr>
                <w:rFonts w:ascii="Times New Roman" w:hAnsi="Times New Roman"/>
                <w:sz w:val="24"/>
                <w:szCs w:val="24"/>
              </w:rPr>
              <w:instrText>LBVARIABLE \displaced</w:instrText>
            </w:r>
            <w:r w:rsidRPr="004D7FA2">
              <w:rPr>
                <w:rFonts w:ascii="Times New Roman" w:hAnsi="Times New Roman"/>
                <w:sz w:val="24"/>
                <w:szCs w:val="24"/>
              </w:rPr>
              <w:fldChar w:fldCharType="separate"/>
            </w:r>
            <w:r w:rsidRPr="004D7FA2">
              <w:rPr>
                <w:rFonts w:ascii="Times New Roman" w:hAnsi="Times New Roman"/>
                <w:sz w:val="24"/>
                <w:szCs w:val="24"/>
              </w:rPr>
              <w:fldChar w:fldCharType="begin" w:fldLock="1"/>
            </w:r>
            <w:r w:rsidRPr="004D7FA2">
              <w:rPr>
                <w:rFonts w:ascii="Times New Roman" w:hAnsi="Times New Roman"/>
                <w:sz w:val="24"/>
                <w:szCs w:val="24"/>
              </w:rPr>
              <w:instrText>LBVARIABLE \id "350"</w:instrText>
            </w:r>
            <w:r w:rsidRPr="004D7FA2">
              <w:rPr>
                <w:rFonts w:ascii="Times New Roman" w:hAnsi="Times New Roman"/>
                <w:sz w:val="24"/>
                <w:szCs w:val="24"/>
              </w:rPr>
              <w:fldChar w:fldCharType="separate"/>
            </w:r>
            <w:r w:rsidRPr="004D7FA2">
              <w:rPr>
                <w:rFonts w:ascii="Times New Roman" w:hAnsi="Times New Roman"/>
                <w:sz w:val="24"/>
                <w:szCs w:val="24"/>
              </w:rPr>
              <w:t>4</w:t>
            </w:r>
            <w:r w:rsidRPr="004D7FA2">
              <w:rPr>
                <w:rFonts w:ascii="Times New Roman" w:hAnsi="Times New Roman"/>
                <w:sz w:val="24"/>
                <w:szCs w:val="24"/>
              </w:rPr>
              <w:fldChar w:fldCharType="end"/>
            </w:r>
          </w:p>
        </w:tc>
        <w:tc>
          <w:tcPr>
            <w:tcW w:w="5232" w:type="dxa"/>
            <w:tcBorders>
              <w:top w:val="single" w:sz="6" w:space="0" w:color="auto"/>
              <w:left w:val="single" w:sz="6" w:space="0" w:color="auto"/>
              <w:bottom w:val="single" w:sz="6" w:space="0" w:color="auto"/>
              <w:right w:val="single" w:sz="6" w:space="0" w:color="auto"/>
            </w:tcBorders>
          </w:tcPr>
          <w:p w14:paraId="27B2D846" w14:textId="17F55E9F" w:rsidR="00734802" w:rsidRPr="004D7FA2" w:rsidRDefault="00D83D1B">
            <w:pPr>
              <w:pStyle w:val="ConsPlusCell"/>
              <w:spacing w:line="276" w:lineRule="auto"/>
              <w:rPr>
                <w:rFonts w:ascii="Times New Roman" w:hAnsi="Times New Roman"/>
                <w:sz w:val="24"/>
                <w:szCs w:val="24"/>
              </w:rPr>
            </w:pPr>
            <w:r w:rsidRPr="004D7FA2">
              <w:rPr>
                <w:rFonts w:ascii="Times New Roman" w:hAnsi="Times New Roman"/>
                <w:sz w:val="24"/>
                <w:szCs w:val="24"/>
              </w:rPr>
              <w:t>технический паспорт на Товар на русском языке и/или инструкцию пользователя (руководство по эксплуатации) на русском языке в бумажном или электронном виде</w:t>
            </w:r>
          </w:p>
        </w:tc>
        <w:tc>
          <w:tcPr>
            <w:tcW w:w="2552" w:type="dxa"/>
            <w:tcBorders>
              <w:top w:val="single" w:sz="6" w:space="0" w:color="auto"/>
              <w:left w:val="single" w:sz="6" w:space="0" w:color="auto"/>
              <w:bottom w:val="single" w:sz="6" w:space="0" w:color="auto"/>
              <w:right w:val="single" w:sz="6" w:space="0" w:color="auto"/>
            </w:tcBorders>
          </w:tcPr>
          <w:p w14:paraId="131FBABE" w14:textId="02AF85FD" w:rsidR="00734802" w:rsidRPr="004D7FA2" w:rsidRDefault="006F5D79" w:rsidP="00D83D1B">
            <w:pPr>
              <w:pStyle w:val="ConsPlusCell"/>
              <w:spacing w:line="276" w:lineRule="auto"/>
              <w:jc w:val="center"/>
              <w:rPr>
                <w:rFonts w:ascii="Times New Roman" w:hAnsi="Times New Roman"/>
                <w:sz w:val="24"/>
                <w:szCs w:val="24"/>
              </w:rPr>
            </w:pPr>
            <w:r w:rsidRPr="004D7FA2">
              <w:rPr>
                <w:rFonts w:ascii="Times New Roman" w:hAnsi="Times New Roman"/>
                <w:sz w:val="24"/>
                <w:szCs w:val="24"/>
              </w:rPr>
              <w:fldChar w:fldCharType="begin" w:fldLock="1"/>
            </w:r>
            <w:r w:rsidRPr="004D7FA2">
              <w:rPr>
                <w:rFonts w:ascii="Times New Roman" w:hAnsi="Times New Roman"/>
                <w:sz w:val="24"/>
                <w:szCs w:val="24"/>
              </w:rPr>
              <w:instrText>LBVARIABLE \id "352"</w:instrText>
            </w:r>
            <w:r w:rsidRPr="004D7FA2">
              <w:rPr>
                <w:rFonts w:ascii="Times New Roman" w:hAnsi="Times New Roman"/>
                <w:sz w:val="24"/>
                <w:szCs w:val="24"/>
              </w:rPr>
              <w:fldChar w:fldCharType="separate"/>
            </w:r>
            <w:r w:rsidRPr="004D7FA2">
              <w:rPr>
                <w:rFonts w:ascii="Times New Roman" w:hAnsi="Times New Roman"/>
                <w:sz w:val="24"/>
                <w:szCs w:val="24"/>
              </w:rPr>
              <w:t>1</w:t>
            </w:r>
            <w:r w:rsidRPr="004D7FA2">
              <w:rPr>
                <w:rFonts w:ascii="Times New Roman" w:hAnsi="Times New Roman"/>
                <w:sz w:val="24"/>
                <w:szCs w:val="24"/>
              </w:rPr>
              <w:fldChar w:fldCharType="end"/>
            </w:r>
            <w:r w:rsidR="00D83D1B" w:rsidRPr="004D7FA2">
              <w:rPr>
                <w:rFonts w:ascii="Times New Roman" w:hAnsi="Times New Roman"/>
                <w:sz w:val="24"/>
                <w:szCs w:val="24"/>
              </w:rPr>
              <w:t>460</w:t>
            </w:r>
          </w:p>
        </w:tc>
        <w:tc>
          <w:tcPr>
            <w:tcW w:w="6237" w:type="dxa"/>
            <w:tcBorders>
              <w:top w:val="single" w:sz="6" w:space="0" w:color="auto"/>
              <w:left w:val="single" w:sz="6" w:space="0" w:color="auto"/>
              <w:bottom w:val="single" w:sz="6" w:space="0" w:color="auto"/>
              <w:right w:val="single" w:sz="6" w:space="0" w:color="auto"/>
            </w:tcBorders>
          </w:tcPr>
          <w:p w14:paraId="434BBF2C" w14:textId="77777777" w:rsidR="00734802" w:rsidRPr="004D7FA2" w:rsidRDefault="006F5D79">
            <w:pPr>
              <w:pStyle w:val="ConsPlusCell"/>
              <w:spacing w:line="276" w:lineRule="auto"/>
              <w:rPr>
                <w:rFonts w:ascii="Times New Roman" w:hAnsi="Times New Roman"/>
                <w:sz w:val="24"/>
                <w:szCs w:val="24"/>
              </w:rPr>
            </w:pPr>
            <w:r w:rsidRPr="004D7FA2">
              <w:rPr>
                <w:rFonts w:ascii="Times New Roman" w:hAnsi="Times New Roman"/>
                <w:sz w:val="24"/>
                <w:szCs w:val="24"/>
              </w:rPr>
              <w:fldChar w:fldCharType="begin" w:fldLock="1"/>
            </w:r>
            <w:r w:rsidRPr="004D7FA2">
              <w:rPr>
                <w:rFonts w:ascii="Times New Roman" w:hAnsi="Times New Roman"/>
                <w:sz w:val="24"/>
                <w:szCs w:val="24"/>
              </w:rPr>
              <w:instrText>LBVARIABLE \id "353"</w:instrText>
            </w:r>
            <w:r w:rsidRPr="004D7FA2">
              <w:rPr>
                <w:rFonts w:ascii="Times New Roman" w:hAnsi="Times New Roman"/>
                <w:sz w:val="24"/>
                <w:szCs w:val="24"/>
              </w:rPr>
              <w:fldChar w:fldCharType="separate"/>
            </w:r>
            <w:r w:rsidRPr="004D7FA2">
              <w:rPr>
                <w:rFonts w:ascii="Times New Roman" w:hAnsi="Times New Roman"/>
                <w:sz w:val="24"/>
                <w:szCs w:val="24"/>
              </w:rPr>
              <w:t>русский</w:t>
            </w:r>
            <w:r w:rsidRPr="004D7FA2">
              <w:rPr>
                <w:rFonts w:ascii="Times New Roman" w:hAnsi="Times New Roman"/>
                <w:sz w:val="24"/>
                <w:szCs w:val="24"/>
              </w:rPr>
              <w:fldChar w:fldCharType="end"/>
            </w:r>
            <w:r w:rsidRPr="004D7FA2">
              <w:rPr>
                <w:rFonts w:ascii="Times New Roman" w:hAnsi="Times New Roman"/>
                <w:sz w:val="24"/>
                <w:szCs w:val="24"/>
              </w:rPr>
              <w:fldChar w:fldCharType="end"/>
            </w:r>
            <w:r w:rsidRPr="004D7FA2">
              <w:rPr>
                <w:rFonts w:ascii="Times New Roman" w:hAnsi="Times New Roman"/>
                <w:sz w:val="24"/>
                <w:szCs w:val="24"/>
              </w:rPr>
              <w:fldChar w:fldCharType="end"/>
            </w:r>
          </w:p>
        </w:tc>
      </w:tr>
      <w:tr w:rsidR="00D83D1B" w:rsidRPr="004D7FA2" w14:paraId="2E3D2EDB" w14:textId="77777777">
        <w:trPr>
          <w:cantSplit/>
          <w:trHeight w:val="240"/>
        </w:trPr>
        <w:tc>
          <w:tcPr>
            <w:tcW w:w="360" w:type="dxa"/>
            <w:tcBorders>
              <w:top w:val="single" w:sz="6" w:space="0" w:color="auto"/>
              <w:left w:val="single" w:sz="6" w:space="0" w:color="auto"/>
              <w:bottom w:val="single" w:sz="6" w:space="0" w:color="auto"/>
              <w:right w:val="single" w:sz="6" w:space="0" w:color="auto"/>
            </w:tcBorders>
          </w:tcPr>
          <w:p w14:paraId="0B773951" w14:textId="7C3B4B11" w:rsidR="00D83D1B" w:rsidRPr="004D7FA2" w:rsidRDefault="00D83D1B">
            <w:pPr>
              <w:pStyle w:val="ConsPlusCell"/>
              <w:spacing w:line="276" w:lineRule="auto"/>
              <w:rPr>
                <w:rFonts w:ascii="Times New Roman" w:hAnsi="Times New Roman"/>
                <w:sz w:val="24"/>
                <w:szCs w:val="24"/>
              </w:rPr>
            </w:pPr>
            <w:r w:rsidRPr="004D7FA2">
              <w:rPr>
                <w:rFonts w:ascii="Times New Roman" w:hAnsi="Times New Roman"/>
                <w:sz w:val="24"/>
                <w:szCs w:val="24"/>
              </w:rPr>
              <w:t>5</w:t>
            </w:r>
          </w:p>
        </w:tc>
        <w:tc>
          <w:tcPr>
            <w:tcW w:w="5232" w:type="dxa"/>
            <w:tcBorders>
              <w:top w:val="single" w:sz="6" w:space="0" w:color="auto"/>
              <w:left w:val="single" w:sz="6" w:space="0" w:color="auto"/>
              <w:bottom w:val="single" w:sz="6" w:space="0" w:color="auto"/>
              <w:right w:val="single" w:sz="6" w:space="0" w:color="auto"/>
            </w:tcBorders>
          </w:tcPr>
          <w:p w14:paraId="77DE8BE6" w14:textId="1DDEB032" w:rsidR="00D83D1B" w:rsidRPr="004D7FA2" w:rsidRDefault="00D83D1B">
            <w:pPr>
              <w:pStyle w:val="ConsPlusCell"/>
              <w:spacing w:line="276" w:lineRule="auto"/>
              <w:rPr>
                <w:rFonts w:ascii="Times New Roman" w:hAnsi="Times New Roman"/>
                <w:sz w:val="24"/>
                <w:szCs w:val="24"/>
              </w:rPr>
            </w:pPr>
            <w:r w:rsidRPr="004D7FA2">
              <w:rPr>
                <w:rFonts w:ascii="Times New Roman" w:hAnsi="Times New Roman"/>
                <w:sz w:val="24"/>
                <w:szCs w:val="24"/>
              </w:rPr>
              <w:t>оформленные гарантийные талоны или аналогичные документы о гарантии с указанием срока гарантии и заводских (серийных) номеров Товара.</w:t>
            </w:r>
          </w:p>
        </w:tc>
        <w:tc>
          <w:tcPr>
            <w:tcW w:w="2552" w:type="dxa"/>
            <w:tcBorders>
              <w:top w:val="single" w:sz="6" w:space="0" w:color="auto"/>
              <w:left w:val="single" w:sz="6" w:space="0" w:color="auto"/>
              <w:bottom w:val="single" w:sz="6" w:space="0" w:color="auto"/>
              <w:right w:val="single" w:sz="6" w:space="0" w:color="auto"/>
            </w:tcBorders>
          </w:tcPr>
          <w:p w14:paraId="2FA9EE97" w14:textId="63F21F4C" w:rsidR="00D83D1B" w:rsidRPr="004D7FA2" w:rsidRDefault="00D83D1B" w:rsidP="00D83D1B">
            <w:pPr>
              <w:pStyle w:val="ConsPlusCell"/>
              <w:spacing w:line="276" w:lineRule="auto"/>
              <w:jc w:val="center"/>
              <w:rPr>
                <w:rFonts w:ascii="Times New Roman" w:hAnsi="Times New Roman"/>
                <w:sz w:val="24"/>
                <w:szCs w:val="24"/>
              </w:rPr>
            </w:pPr>
            <w:r w:rsidRPr="004D7FA2">
              <w:rPr>
                <w:rFonts w:ascii="Times New Roman" w:hAnsi="Times New Roman"/>
                <w:sz w:val="24"/>
                <w:szCs w:val="24"/>
              </w:rPr>
              <w:t>1460</w:t>
            </w:r>
          </w:p>
        </w:tc>
        <w:tc>
          <w:tcPr>
            <w:tcW w:w="6237" w:type="dxa"/>
            <w:tcBorders>
              <w:top w:val="single" w:sz="6" w:space="0" w:color="auto"/>
              <w:left w:val="single" w:sz="6" w:space="0" w:color="auto"/>
              <w:bottom w:val="single" w:sz="6" w:space="0" w:color="auto"/>
              <w:right w:val="single" w:sz="6" w:space="0" w:color="auto"/>
            </w:tcBorders>
          </w:tcPr>
          <w:p w14:paraId="2532F066" w14:textId="55BBC6B0" w:rsidR="00D83D1B" w:rsidRPr="004D7FA2" w:rsidRDefault="00D83D1B">
            <w:pPr>
              <w:pStyle w:val="ConsPlusCell"/>
              <w:spacing w:line="276" w:lineRule="auto"/>
              <w:rPr>
                <w:rFonts w:ascii="Times New Roman" w:hAnsi="Times New Roman"/>
                <w:sz w:val="24"/>
                <w:szCs w:val="24"/>
              </w:rPr>
            </w:pPr>
            <w:r w:rsidRPr="004D7FA2">
              <w:rPr>
                <w:rFonts w:ascii="Times New Roman" w:hAnsi="Times New Roman"/>
                <w:sz w:val="24"/>
                <w:szCs w:val="24"/>
              </w:rPr>
              <w:t>русский</w:t>
            </w:r>
          </w:p>
        </w:tc>
      </w:tr>
    </w:tbl>
    <w:p w14:paraId="19EB5864" w14:textId="77777777" w:rsidR="00734802" w:rsidRDefault="00734802">
      <w:pPr>
        <w:spacing w:line="276" w:lineRule="auto"/>
        <w:rPr>
          <w:sz w:val="24"/>
        </w:rPr>
      </w:pPr>
    </w:p>
    <w:tbl>
      <w:tblPr>
        <w:tblStyle w:val="a5"/>
        <w:tblW w:w="1445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7312"/>
        <w:gridCol w:w="7142"/>
      </w:tblGrid>
      <w:tr w:rsidR="00734802" w14:paraId="50F9ABA9" w14:textId="77777777">
        <w:tc>
          <w:tcPr>
            <w:tcW w:w="7312" w:type="dxa"/>
          </w:tcPr>
          <w:p w14:paraId="74AAC5EC" w14:textId="77777777" w:rsidR="00734802" w:rsidRPr="00DE1396" w:rsidRDefault="006F5D79">
            <w:pPr>
              <w:pStyle w:val="LBScheduleBodytext"/>
              <w:rPr>
                <w:b/>
              </w:rPr>
            </w:pPr>
            <w:r w:rsidRPr="00DE1396">
              <w:rPr>
                <w:b/>
                <w:lang w:val="ru-RU"/>
              </w:rPr>
              <w:t>ПОКУПАТЕЛЬ</w:t>
            </w:r>
            <w:r w:rsidRPr="00DE1396">
              <w:rPr>
                <w:b/>
              </w:rPr>
              <w:t>:</w:t>
            </w:r>
          </w:p>
        </w:tc>
        <w:tc>
          <w:tcPr>
            <w:tcW w:w="7142" w:type="dxa"/>
          </w:tcPr>
          <w:p w14:paraId="5677E785" w14:textId="77777777" w:rsidR="00734802" w:rsidRDefault="006F5D79">
            <w:pPr>
              <w:pStyle w:val="LBScheduleBodytext"/>
              <w:rPr>
                <w:b/>
              </w:rPr>
            </w:pPr>
            <w:r>
              <w:rPr>
                <w:b/>
                <w:lang w:val="ru-RU"/>
              </w:rPr>
              <w:t>ПОСТАВЩИК</w:t>
            </w:r>
            <w:r>
              <w:rPr>
                <w:b/>
              </w:rPr>
              <w:t>:</w:t>
            </w:r>
          </w:p>
        </w:tc>
      </w:tr>
      <w:tr w:rsidR="00734802" w14:paraId="3F2DA71B" w14:textId="77777777">
        <w:tc>
          <w:tcPr>
            <w:tcW w:w="7312" w:type="dxa"/>
          </w:tcPr>
          <w:p w14:paraId="153B6423" w14:textId="39136D22" w:rsidR="00734802" w:rsidRPr="00DE1396" w:rsidRDefault="00435DB8" w:rsidP="00435DB8">
            <w:pPr>
              <w:spacing w:after="160" w:line="259" w:lineRule="auto"/>
              <w:rPr>
                <w:sz w:val="24"/>
              </w:rPr>
            </w:pPr>
            <w:r w:rsidRPr="00DE1396">
              <w:rPr>
                <w:sz w:val="24"/>
              </w:rPr>
              <w:t>Заместитель директора</w:t>
            </w:r>
          </w:p>
        </w:tc>
        <w:tc>
          <w:tcPr>
            <w:tcW w:w="7142" w:type="dxa"/>
          </w:tcPr>
          <w:p w14:paraId="227D6237" w14:textId="77777777" w:rsidR="00734802" w:rsidRDefault="00734802">
            <w:pPr>
              <w:pStyle w:val="LBScheduleBodytext"/>
              <w:jc w:val="both"/>
            </w:pPr>
          </w:p>
        </w:tc>
      </w:tr>
      <w:tr w:rsidR="00734802" w14:paraId="26DC6CCD" w14:textId="77777777">
        <w:tc>
          <w:tcPr>
            <w:tcW w:w="7312" w:type="dxa"/>
          </w:tcPr>
          <w:p w14:paraId="55708974" w14:textId="77777777" w:rsidR="00734802" w:rsidRPr="00DE1396" w:rsidRDefault="006F5D79">
            <w:pPr>
              <w:pStyle w:val="LBScheduleBodytext"/>
              <w:rPr>
                <w:lang w:val="ru-RU"/>
              </w:rPr>
            </w:pPr>
            <w:r w:rsidRPr="00DE1396">
              <w:rPr>
                <w:lang w:val="ru-RU"/>
              </w:rPr>
              <w:t xml:space="preserve">____________________ </w:t>
            </w:r>
          </w:p>
          <w:p w14:paraId="59560E64" w14:textId="127D9101" w:rsidR="00734802" w:rsidRPr="00DE1396" w:rsidRDefault="00B32CEC">
            <w:pPr>
              <w:pStyle w:val="LBScheduleBodytext"/>
            </w:pPr>
            <w:r w:rsidRPr="00DE1396">
              <w:rPr>
                <w:lang w:val="ru-RU"/>
              </w:rPr>
              <w:t>Булгаков Виктор Сергеевич</w:t>
            </w:r>
          </w:p>
        </w:tc>
        <w:tc>
          <w:tcPr>
            <w:tcW w:w="7142" w:type="dxa"/>
          </w:tcPr>
          <w:p w14:paraId="5572F7B5" w14:textId="77777777" w:rsidR="00734802" w:rsidRDefault="006F5D79">
            <w:pPr>
              <w:pStyle w:val="LBScheduleBodytext"/>
              <w:rPr>
                <w:lang w:val="ru-RU"/>
              </w:rPr>
            </w:pPr>
            <w:r>
              <w:rPr>
                <w:lang w:val="ru-RU"/>
              </w:rPr>
              <w:t xml:space="preserve">____________________ </w:t>
            </w:r>
          </w:p>
          <w:p w14:paraId="3695AB61" w14:textId="77777777" w:rsidR="00734802" w:rsidRDefault="00734802">
            <w:pPr>
              <w:pStyle w:val="LBScheduleBodytext"/>
              <w:jc w:val="both"/>
            </w:pPr>
          </w:p>
        </w:tc>
      </w:tr>
      <w:tr w:rsidR="00734802" w14:paraId="64C4801A" w14:textId="77777777">
        <w:tc>
          <w:tcPr>
            <w:tcW w:w="7312" w:type="dxa"/>
          </w:tcPr>
          <w:p w14:paraId="7146AFAA" w14:textId="77777777" w:rsidR="00734802" w:rsidRPr="00DE1396" w:rsidRDefault="006F5D79">
            <w:pPr>
              <w:pStyle w:val="LBScheduleBodytext"/>
            </w:pPr>
            <w:r w:rsidRPr="00DE1396">
              <w:t>«___» ______________ 20 __ г.</w:t>
            </w:r>
          </w:p>
        </w:tc>
        <w:tc>
          <w:tcPr>
            <w:tcW w:w="7142" w:type="dxa"/>
          </w:tcPr>
          <w:p w14:paraId="3FCDF9A1" w14:textId="77777777" w:rsidR="00734802" w:rsidRDefault="006F5D79">
            <w:pPr>
              <w:pStyle w:val="LBScheduleBodytext"/>
              <w:rPr>
                <w:lang w:val="ru-RU"/>
              </w:rPr>
            </w:pPr>
            <w:r>
              <w:rPr>
                <w:lang w:val="ru-RU"/>
              </w:rPr>
              <w:t>«___» ______________ 20 __ г.</w:t>
            </w:r>
          </w:p>
          <w:p w14:paraId="5BEE6C7B" w14:textId="77777777" w:rsidR="00734802" w:rsidRDefault="006F5D79">
            <w:pPr>
              <w:pStyle w:val="LBScheduleBodytext"/>
              <w:rPr>
                <w:lang w:val="ru-RU"/>
              </w:rPr>
            </w:pPr>
            <w:r>
              <w:rPr>
                <w:lang w:val="ru-RU"/>
              </w:rPr>
              <w:t>М.П. (при наличии печати)</w:t>
            </w:r>
          </w:p>
        </w:tc>
      </w:tr>
    </w:tbl>
    <w:p w14:paraId="617341FB" w14:textId="77777777" w:rsidR="00734802" w:rsidRDefault="00734802">
      <w:pPr>
        <w:spacing w:line="276" w:lineRule="auto"/>
        <w:rPr>
          <w:sz w:val="24"/>
        </w:rPr>
      </w:pPr>
    </w:p>
    <w:p w14:paraId="1DB7208A" w14:textId="77777777" w:rsidR="00734802" w:rsidRDefault="00734802">
      <w:pPr>
        <w:spacing w:after="0"/>
        <w:rPr>
          <w:b/>
          <w:caps/>
          <w:sz w:val="24"/>
        </w:rPr>
        <w:sectPr w:rsidR="00734802">
          <w:pgSz w:w="16838" w:h="11906" w:orient="landscape"/>
          <w:pgMar w:top="1134" w:right="851" w:bottom="1134" w:left="1701" w:header="709" w:footer="709" w:gutter="0"/>
          <w:cols w:space="720"/>
        </w:sectPr>
      </w:pPr>
    </w:p>
    <w:p w14:paraId="60BD62C0" w14:textId="77777777" w:rsidR="00695A61" w:rsidRDefault="00695A61" w:rsidP="00695A61">
      <w:pPr>
        <w:spacing w:after="0" w:line="240" w:lineRule="auto"/>
        <w:ind w:left="5103" w:right="709"/>
        <w:jc w:val="both"/>
        <w:rPr>
          <w:sz w:val="24"/>
        </w:rPr>
      </w:pPr>
      <w:r>
        <w:rPr>
          <w:sz w:val="24"/>
        </w:rPr>
        <w:lastRenderedPageBreak/>
        <w:t xml:space="preserve">Приложение № 2 </w:t>
      </w:r>
    </w:p>
    <w:p w14:paraId="5C8254B6" w14:textId="193FB87C" w:rsidR="00695A61" w:rsidRPr="00DE1396" w:rsidRDefault="00695A61" w:rsidP="00695A61">
      <w:pPr>
        <w:spacing w:after="0" w:line="240" w:lineRule="auto"/>
        <w:ind w:left="5103" w:right="709"/>
        <w:jc w:val="both"/>
        <w:rPr>
          <w:sz w:val="24"/>
        </w:rPr>
      </w:pPr>
      <w:r w:rsidRPr="00DE1396">
        <w:rPr>
          <w:sz w:val="24"/>
        </w:rPr>
        <w:t xml:space="preserve">к Договору на поставку </w:t>
      </w:r>
      <w:r w:rsidRPr="008666F1">
        <w:rPr>
          <w:sz w:val="24"/>
        </w:rPr>
        <w:t>SIP-телефонов для нужд УФПС г. Москвы</w:t>
      </w:r>
    </w:p>
    <w:p w14:paraId="0EF8B8B7" w14:textId="77777777" w:rsidR="00695A61" w:rsidRDefault="00695A61" w:rsidP="00695A61">
      <w:pPr>
        <w:spacing w:after="0" w:line="240" w:lineRule="auto"/>
        <w:ind w:left="5103" w:right="709"/>
        <w:jc w:val="both"/>
        <w:rPr>
          <w:sz w:val="24"/>
        </w:rPr>
      </w:pPr>
      <w:r w:rsidRPr="00DE1396">
        <w:rPr>
          <w:sz w:val="24"/>
        </w:rPr>
        <w:t>от _____________ 20__</w:t>
      </w:r>
      <w:r>
        <w:rPr>
          <w:sz w:val="24"/>
        </w:rPr>
        <w:t xml:space="preserve"> г.</w:t>
      </w:r>
      <w:r>
        <w:rPr>
          <w:sz w:val="24"/>
        </w:rPr>
        <w:fldChar w:fldCharType="begin" w:fldLock="1"/>
      </w:r>
      <w:r>
        <w:rPr>
          <w:sz w:val="24"/>
        </w:rPr>
        <w:instrText>LBVARIABLE \id "2"</w:instrText>
      </w:r>
      <w:r>
        <w:rPr>
          <w:sz w:val="24"/>
        </w:rPr>
        <w:fldChar w:fldCharType="separate"/>
      </w:r>
      <w:r>
        <w:rPr>
          <w:sz w:val="24"/>
        </w:rPr>
        <w:t xml:space="preserve"> </w:t>
      </w:r>
      <w:r>
        <w:rPr>
          <w:rStyle w:val="aa"/>
          <w:spacing w:val="-2"/>
          <w:sz w:val="24"/>
        </w:rPr>
        <w:footnoteReference w:id="19"/>
      </w:r>
      <w:r>
        <w:rPr>
          <w:sz w:val="24"/>
        </w:rPr>
        <w:t xml:space="preserve"> </w:t>
      </w:r>
      <w:r>
        <w:rPr>
          <w:sz w:val="24"/>
        </w:rPr>
        <w:fldChar w:fldCharType="end"/>
      </w:r>
    </w:p>
    <w:p w14:paraId="610C9E21" w14:textId="77777777" w:rsidR="00695A61" w:rsidRDefault="00695A61" w:rsidP="00695A61">
      <w:pPr>
        <w:spacing w:after="0" w:line="240" w:lineRule="auto"/>
        <w:ind w:left="5103" w:right="709"/>
        <w:jc w:val="both"/>
        <w:rPr>
          <w:sz w:val="24"/>
        </w:rPr>
      </w:pPr>
      <w:r>
        <w:rPr>
          <w:sz w:val="24"/>
        </w:rPr>
        <w:t xml:space="preserve">№ </w:t>
      </w:r>
      <w:r>
        <w:rPr>
          <w:sz w:val="24"/>
        </w:rPr>
        <w:fldChar w:fldCharType="begin" w:fldLock="1"/>
      </w:r>
      <w:r>
        <w:rPr>
          <w:sz w:val="24"/>
        </w:rPr>
        <w:instrText>LBVARIABLE \id "2"</w:instrText>
      </w:r>
      <w:r>
        <w:rPr>
          <w:sz w:val="24"/>
        </w:rPr>
        <w:fldChar w:fldCharType="separate"/>
      </w:r>
      <w:r>
        <w:rPr>
          <w:sz w:val="24"/>
        </w:rPr>
        <w:t xml:space="preserve">_______________ </w:t>
      </w:r>
      <w:r>
        <w:rPr>
          <w:rStyle w:val="aa"/>
          <w:spacing w:val="-16"/>
          <w:sz w:val="24"/>
        </w:rPr>
        <w:footnoteReference w:id="20"/>
      </w:r>
      <w:r>
        <w:rPr>
          <w:sz w:val="24"/>
        </w:rPr>
        <w:t xml:space="preserve"> </w:t>
      </w:r>
      <w:r>
        <w:rPr>
          <w:sz w:val="24"/>
        </w:rPr>
        <w:fldChar w:fldCharType="end"/>
      </w:r>
    </w:p>
    <w:p w14:paraId="5E1C90A7" w14:textId="77777777" w:rsidR="00693686" w:rsidRDefault="00693686" w:rsidP="00693686">
      <w:pPr>
        <w:pStyle w:val="ConsPlusTitle"/>
        <w:jc w:val="center"/>
        <w:rPr>
          <w:sz w:val="24"/>
        </w:rPr>
      </w:pPr>
    </w:p>
    <w:p w14:paraId="03A028BA" w14:textId="77777777" w:rsidR="00693686" w:rsidRDefault="00693686" w:rsidP="00693686">
      <w:pPr>
        <w:pStyle w:val="ConsPlusTitle"/>
        <w:jc w:val="center"/>
        <w:rPr>
          <w:sz w:val="24"/>
        </w:rPr>
      </w:pPr>
    </w:p>
    <w:p w14:paraId="6E389DC5" w14:textId="77777777" w:rsidR="00693686" w:rsidRDefault="00693686" w:rsidP="00693686">
      <w:pPr>
        <w:pStyle w:val="ConsPlusTitle"/>
        <w:jc w:val="center"/>
        <w:rPr>
          <w:sz w:val="24"/>
        </w:rPr>
      </w:pPr>
    </w:p>
    <w:p w14:paraId="3EC31AD6" w14:textId="77777777" w:rsidR="00693686" w:rsidRDefault="00693686" w:rsidP="00693686">
      <w:pPr>
        <w:pStyle w:val="ConsPlusTitle"/>
        <w:jc w:val="center"/>
        <w:rPr>
          <w:sz w:val="24"/>
        </w:rPr>
      </w:pPr>
    </w:p>
    <w:p w14:paraId="5C9E0FF7" w14:textId="77777777" w:rsidR="00693686" w:rsidRDefault="00693686" w:rsidP="00693686">
      <w:pPr>
        <w:pStyle w:val="ConsPlusTitle"/>
        <w:jc w:val="center"/>
        <w:rPr>
          <w:sz w:val="24"/>
        </w:rPr>
      </w:pPr>
    </w:p>
    <w:p w14:paraId="7CF8A5AF" w14:textId="77777777" w:rsidR="00693686" w:rsidRDefault="00693686" w:rsidP="00693686">
      <w:pPr>
        <w:pStyle w:val="ConsPlusTitle"/>
        <w:jc w:val="center"/>
        <w:rPr>
          <w:sz w:val="24"/>
        </w:rPr>
      </w:pPr>
    </w:p>
    <w:p w14:paraId="13CEA9F1" w14:textId="77777777" w:rsidR="00693686" w:rsidRDefault="00693686" w:rsidP="00693686">
      <w:pPr>
        <w:pStyle w:val="ConsPlusTitle"/>
        <w:jc w:val="center"/>
        <w:rPr>
          <w:sz w:val="24"/>
        </w:rPr>
      </w:pPr>
    </w:p>
    <w:p w14:paraId="72759519" w14:textId="77777777" w:rsidR="00693686" w:rsidRDefault="00693686" w:rsidP="00693686">
      <w:pPr>
        <w:pStyle w:val="ConsPlusTitle"/>
        <w:jc w:val="center"/>
        <w:rPr>
          <w:sz w:val="24"/>
        </w:rPr>
      </w:pPr>
    </w:p>
    <w:p w14:paraId="0B5FF557" w14:textId="7A5A3A25" w:rsidR="00693686" w:rsidRPr="00B65D11" w:rsidRDefault="006F5D79" w:rsidP="00693686">
      <w:pPr>
        <w:pStyle w:val="ConsPlusTitle"/>
        <w:jc w:val="center"/>
        <w:rPr>
          <w:rFonts w:ascii="Times New Roman" w:hAnsi="Times New Roman" w:cs="Times New Roman"/>
          <w:sz w:val="24"/>
          <w:szCs w:val="24"/>
        </w:rPr>
      </w:pPr>
      <w:r>
        <w:rPr>
          <w:sz w:val="24"/>
        </w:rPr>
        <w:fldChar w:fldCharType="begin" w:fldLock="1"/>
      </w:r>
      <w:r>
        <w:rPr>
          <w:sz w:val="24"/>
        </w:rPr>
        <w:instrText>LBVARIABLE \id "167" \displaced</w:instrText>
      </w:r>
      <w:r>
        <w:rPr>
          <w:sz w:val="24"/>
        </w:rPr>
        <w:fldChar w:fldCharType="separate"/>
      </w:r>
      <w:r w:rsidR="00693686" w:rsidRPr="00B65D11">
        <w:rPr>
          <w:rFonts w:ascii="Times New Roman" w:hAnsi="Times New Roman" w:cs="Times New Roman"/>
          <w:sz w:val="24"/>
          <w:szCs w:val="24"/>
        </w:rPr>
        <w:t xml:space="preserve">ТЕХНИЧЕСКОЕ ЗАДАНИЕ </w:t>
      </w:r>
    </w:p>
    <w:p w14:paraId="7B53B5B0" w14:textId="77777777" w:rsidR="00693686" w:rsidRPr="00B65D11" w:rsidRDefault="00693686" w:rsidP="00693686">
      <w:pPr>
        <w:pStyle w:val="ConsPlusNormal"/>
        <w:jc w:val="center"/>
        <w:rPr>
          <w:rFonts w:ascii="Times New Roman" w:hAnsi="Times New Roman"/>
          <w:sz w:val="24"/>
          <w:szCs w:val="24"/>
        </w:rPr>
      </w:pPr>
    </w:p>
    <w:p w14:paraId="556E0BC9" w14:textId="77777777" w:rsidR="00693686" w:rsidRPr="00B65D11" w:rsidRDefault="00693686" w:rsidP="00693686">
      <w:pPr>
        <w:pStyle w:val="ConsPlusNormal"/>
        <w:jc w:val="center"/>
        <w:rPr>
          <w:rFonts w:ascii="Times New Roman" w:hAnsi="Times New Roman"/>
          <w:sz w:val="24"/>
          <w:szCs w:val="24"/>
        </w:rPr>
      </w:pPr>
    </w:p>
    <w:p w14:paraId="79C6F8C1" w14:textId="77777777" w:rsidR="00693686" w:rsidRPr="00F07455" w:rsidRDefault="00693686" w:rsidP="00693686">
      <w:pPr>
        <w:pStyle w:val="ConsPlusNormal"/>
        <w:jc w:val="center"/>
        <w:rPr>
          <w:rFonts w:ascii="Times New Roman" w:hAnsi="Times New Roman"/>
          <w:b/>
          <w:sz w:val="24"/>
          <w:szCs w:val="24"/>
        </w:rPr>
      </w:pPr>
      <w:r>
        <w:rPr>
          <w:rFonts w:ascii="Times New Roman" w:hAnsi="Times New Roman"/>
          <w:b/>
          <w:sz w:val="24"/>
          <w:szCs w:val="24"/>
        </w:rPr>
        <w:t>На п</w:t>
      </w:r>
      <w:r w:rsidRPr="002A7683">
        <w:rPr>
          <w:rFonts w:ascii="Times New Roman" w:hAnsi="Times New Roman"/>
          <w:b/>
          <w:sz w:val="24"/>
          <w:szCs w:val="24"/>
        </w:rPr>
        <w:t>оставк</w:t>
      </w:r>
      <w:r>
        <w:rPr>
          <w:rFonts w:ascii="Times New Roman" w:hAnsi="Times New Roman"/>
          <w:b/>
          <w:sz w:val="24"/>
          <w:szCs w:val="24"/>
        </w:rPr>
        <w:t>у</w:t>
      </w:r>
      <w:r w:rsidRPr="002A7683">
        <w:rPr>
          <w:rFonts w:ascii="Times New Roman" w:hAnsi="Times New Roman"/>
          <w:b/>
          <w:sz w:val="24"/>
          <w:szCs w:val="24"/>
        </w:rPr>
        <w:t xml:space="preserve"> </w:t>
      </w:r>
      <w:r>
        <w:rPr>
          <w:rFonts w:ascii="Times New Roman" w:hAnsi="Times New Roman"/>
          <w:b/>
          <w:sz w:val="24"/>
          <w:szCs w:val="24"/>
          <w:lang w:val="en-US"/>
        </w:rPr>
        <w:t>SIP</w:t>
      </w:r>
      <w:r>
        <w:rPr>
          <w:rFonts w:ascii="Times New Roman" w:hAnsi="Times New Roman"/>
          <w:b/>
          <w:sz w:val="24"/>
          <w:szCs w:val="24"/>
        </w:rPr>
        <w:t xml:space="preserve">-телефонов </w:t>
      </w:r>
      <w:r w:rsidRPr="00064FDD">
        <w:rPr>
          <w:rFonts w:ascii="Times New Roman" w:hAnsi="Times New Roman"/>
          <w:b/>
          <w:sz w:val="24"/>
          <w:szCs w:val="24"/>
        </w:rPr>
        <w:t>для нужд УФПС г. Москвы</w:t>
      </w:r>
    </w:p>
    <w:p w14:paraId="6142030A" w14:textId="77777777" w:rsidR="00693686" w:rsidRPr="002A7683" w:rsidRDefault="00693686" w:rsidP="00693686">
      <w:pPr>
        <w:pStyle w:val="ConsPlusNormal"/>
        <w:jc w:val="center"/>
        <w:rPr>
          <w:rFonts w:ascii="Times New Roman" w:hAnsi="Times New Roman"/>
          <w:b/>
          <w:sz w:val="24"/>
          <w:szCs w:val="24"/>
        </w:rPr>
      </w:pPr>
    </w:p>
    <w:p w14:paraId="3C7B8B72" w14:textId="77777777" w:rsidR="00693686" w:rsidRPr="002A7683" w:rsidRDefault="00693686" w:rsidP="00693686">
      <w:pPr>
        <w:pStyle w:val="ConsPlusNormal"/>
        <w:jc w:val="center"/>
        <w:rPr>
          <w:rFonts w:ascii="Times New Roman" w:hAnsi="Times New Roman"/>
          <w:sz w:val="24"/>
          <w:szCs w:val="24"/>
        </w:rPr>
      </w:pPr>
    </w:p>
    <w:p w14:paraId="6AA17512" w14:textId="77777777" w:rsidR="00693686" w:rsidRPr="002A7683" w:rsidRDefault="00693686" w:rsidP="00693686">
      <w:pPr>
        <w:pStyle w:val="ConsPlusNormal"/>
        <w:jc w:val="center"/>
        <w:rPr>
          <w:rFonts w:ascii="Times New Roman" w:hAnsi="Times New Roman"/>
          <w:sz w:val="24"/>
          <w:szCs w:val="24"/>
        </w:rPr>
      </w:pPr>
    </w:p>
    <w:p w14:paraId="4F151984" w14:textId="77777777" w:rsidR="00693686" w:rsidRPr="002A7683" w:rsidRDefault="00693686" w:rsidP="00693686">
      <w:pPr>
        <w:pStyle w:val="ConsPlusNormal"/>
        <w:jc w:val="center"/>
        <w:rPr>
          <w:rFonts w:ascii="Times New Roman" w:hAnsi="Times New Roman"/>
          <w:sz w:val="24"/>
          <w:szCs w:val="24"/>
        </w:rPr>
      </w:pPr>
    </w:p>
    <w:p w14:paraId="7780BEF5" w14:textId="77777777" w:rsidR="00693686" w:rsidRPr="002A7683" w:rsidRDefault="00693686" w:rsidP="00693686">
      <w:pPr>
        <w:pStyle w:val="ConsPlusNormal"/>
        <w:jc w:val="center"/>
        <w:rPr>
          <w:rFonts w:ascii="Times New Roman" w:hAnsi="Times New Roman"/>
          <w:sz w:val="24"/>
          <w:szCs w:val="24"/>
        </w:rPr>
      </w:pPr>
    </w:p>
    <w:p w14:paraId="212AAD53" w14:textId="77777777" w:rsidR="00693686" w:rsidRPr="002A7683" w:rsidRDefault="00693686" w:rsidP="00693686">
      <w:pPr>
        <w:pStyle w:val="ConsPlusNormal"/>
        <w:jc w:val="center"/>
        <w:rPr>
          <w:rFonts w:ascii="Times New Roman" w:hAnsi="Times New Roman"/>
          <w:sz w:val="24"/>
          <w:szCs w:val="24"/>
        </w:rPr>
      </w:pPr>
    </w:p>
    <w:p w14:paraId="7D48076A" w14:textId="77777777" w:rsidR="00693686" w:rsidRPr="002A7683" w:rsidRDefault="00693686" w:rsidP="00693686">
      <w:pPr>
        <w:pStyle w:val="ConsPlusNormal"/>
        <w:jc w:val="center"/>
        <w:rPr>
          <w:rFonts w:ascii="Times New Roman" w:hAnsi="Times New Roman"/>
          <w:sz w:val="24"/>
          <w:szCs w:val="24"/>
        </w:rPr>
      </w:pPr>
    </w:p>
    <w:p w14:paraId="4F516B89" w14:textId="77777777" w:rsidR="00693686" w:rsidRPr="002A7683" w:rsidRDefault="00693686" w:rsidP="00693686">
      <w:pPr>
        <w:pStyle w:val="ConsPlusNormal"/>
        <w:jc w:val="center"/>
        <w:rPr>
          <w:rFonts w:ascii="Times New Roman" w:hAnsi="Times New Roman"/>
          <w:sz w:val="24"/>
          <w:szCs w:val="24"/>
        </w:rPr>
      </w:pPr>
    </w:p>
    <w:p w14:paraId="019754B2" w14:textId="77777777" w:rsidR="00693686" w:rsidRPr="002A7683" w:rsidRDefault="00693686" w:rsidP="00693686">
      <w:pPr>
        <w:pStyle w:val="ConsPlusNormal"/>
        <w:jc w:val="center"/>
        <w:rPr>
          <w:rFonts w:ascii="Times New Roman" w:hAnsi="Times New Roman"/>
          <w:sz w:val="24"/>
          <w:szCs w:val="24"/>
        </w:rPr>
      </w:pPr>
    </w:p>
    <w:p w14:paraId="2598CFB0" w14:textId="77777777" w:rsidR="00693686" w:rsidRPr="002A7683" w:rsidRDefault="00693686" w:rsidP="00693686">
      <w:pPr>
        <w:pStyle w:val="ConsPlusNormal"/>
        <w:jc w:val="center"/>
        <w:rPr>
          <w:rFonts w:ascii="Times New Roman" w:hAnsi="Times New Roman"/>
          <w:sz w:val="24"/>
          <w:szCs w:val="24"/>
        </w:rPr>
      </w:pPr>
    </w:p>
    <w:p w14:paraId="72644E0E" w14:textId="77777777" w:rsidR="00693686" w:rsidRPr="002A7683" w:rsidRDefault="00693686" w:rsidP="00693686">
      <w:pPr>
        <w:pStyle w:val="ConsPlusNormal"/>
        <w:jc w:val="center"/>
        <w:rPr>
          <w:rFonts w:ascii="Times New Roman" w:hAnsi="Times New Roman"/>
          <w:sz w:val="24"/>
          <w:szCs w:val="24"/>
        </w:rPr>
      </w:pPr>
    </w:p>
    <w:p w14:paraId="0D13607E" w14:textId="77777777" w:rsidR="00693686" w:rsidRPr="002A7683" w:rsidRDefault="00693686" w:rsidP="00693686">
      <w:pPr>
        <w:pStyle w:val="ConsPlusNormal"/>
        <w:jc w:val="center"/>
        <w:rPr>
          <w:rFonts w:ascii="Times New Roman" w:hAnsi="Times New Roman"/>
          <w:sz w:val="24"/>
          <w:szCs w:val="24"/>
        </w:rPr>
      </w:pPr>
    </w:p>
    <w:p w14:paraId="3B698522" w14:textId="77777777" w:rsidR="00693686" w:rsidRPr="002A7683" w:rsidRDefault="00693686" w:rsidP="00693686">
      <w:pPr>
        <w:pStyle w:val="ConsPlusNormal"/>
        <w:jc w:val="center"/>
        <w:rPr>
          <w:rFonts w:ascii="Times New Roman" w:hAnsi="Times New Roman"/>
          <w:sz w:val="24"/>
          <w:szCs w:val="24"/>
        </w:rPr>
      </w:pPr>
    </w:p>
    <w:p w14:paraId="5A254E81" w14:textId="77777777" w:rsidR="00693686" w:rsidRPr="002A7683" w:rsidRDefault="00693686" w:rsidP="00693686">
      <w:pPr>
        <w:pStyle w:val="ConsPlusNormal"/>
        <w:jc w:val="center"/>
        <w:rPr>
          <w:rFonts w:ascii="Times New Roman" w:hAnsi="Times New Roman"/>
          <w:sz w:val="24"/>
          <w:szCs w:val="24"/>
        </w:rPr>
      </w:pPr>
    </w:p>
    <w:p w14:paraId="64418CF1" w14:textId="77777777" w:rsidR="00693686" w:rsidRPr="002A7683" w:rsidRDefault="00693686" w:rsidP="00693686">
      <w:pPr>
        <w:pStyle w:val="ConsPlusNormal"/>
        <w:jc w:val="center"/>
        <w:rPr>
          <w:rFonts w:ascii="Times New Roman" w:hAnsi="Times New Roman"/>
          <w:sz w:val="24"/>
          <w:szCs w:val="24"/>
        </w:rPr>
      </w:pPr>
    </w:p>
    <w:p w14:paraId="41C8F0D6" w14:textId="77777777" w:rsidR="00693686" w:rsidRPr="002A7683" w:rsidRDefault="00693686" w:rsidP="00693686">
      <w:pPr>
        <w:pStyle w:val="ConsPlusNormal"/>
        <w:jc w:val="center"/>
        <w:rPr>
          <w:rFonts w:ascii="Times New Roman" w:hAnsi="Times New Roman"/>
          <w:sz w:val="24"/>
          <w:szCs w:val="24"/>
        </w:rPr>
      </w:pPr>
    </w:p>
    <w:p w14:paraId="54CC222D" w14:textId="77777777" w:rsidR="00693686" w:rsidRPr="002A7683" w:rsidRDefault="00693686" w:rsidP="00693686">
      <w:pPr>
        <w:pStyle w:val="ConsPlusNormal"/>
        <w:jc w:val="center"/>
        <w:rPr>
          <w:rFonts w:ascii="Times New Roman" w:hAnsi="Times New Roman"/>
          <w:sz w:val="24"/>
          <w:szCs w:val="24"/>
        </w:rPr>
      </w:pPr>
    </w:p>
    <w:p w14:paraId="3647E96C" w14:textId="77777777" w:rsidR="00693686" w:rsidRPr="002A7683" w:rsidRDefault="00693686" w:rsidP="00693686">
      <w:pPr>
        <w:pStyle w:val="ConsPlusNormal"/>
        <w:jc w:val="center"/>
        <w:rPr>
          <w:rFonts w:ascii="Times New Roman" w:hAnsi="Times New Roman"/>
          <w:sz w:val="24"/>
          <w:szCs w:val="24"/>
        </w:rPr>
      </w:pPr>
    </w:p>
    <w:p w14:paraId="7FD29C3D" w14:textId="77777777" w:rsidR="00693686" w:rsidRPr="002A7683" w:rsidRDefault="00693686" w:rsidP="00693686">
      <w:pPr>
        <w:pStyle w:val="ConsPlusNormal"/>
        <w:jc w:val="center"/>
        <w:rPr>
          <w:rFonts w:ascii="Times New Roman" w:hAnsi="Times New Roman"/>
          <w:sz w:val="24"/>
          <w:szCs w:val="24"/>
        </w:rPr>
      </w:pPr>
    </w:p>
    <w:p w14:paraId="4DC0BF5A" w14:textId="77777777" w:rsidR="00693686" w:rsidRPr="002A7683" w:rsidRDefault="00693686" w:rsidP="00693686">
      <w:pPr>
        <w:pStyle w:val="ConsPlusNormal"/>
        <w:jc w:val="center"/>
        <w:rPr>
          <w:rFonts w:ascii="Times New Roman" w:hAnsi="Times New Roman"/>
          <w:sz w:val="24"/>
          <w:szCs w:val="24"/>
        </w:rPr>
      </w:pPr>
    </w:p>
    <w:p w14:paraId="7679CED0" w14:textId="77777777" w:rsidR="00693686" w:rsidRPr="002A7683" w:rsidRDefault="00693686" w:rsidP="00693686">
      <w:pPr>
        <w:pStyle w:val="ConsPlusNormal"/>
        <w:jc w:val="center"/>
        <w:rPr>
          <w:rFonts w:ascii="Times New Roman" w:hAnsi="Times New Roman"/>
          <w:sz w:val="24"/>
          <w:szCs w:val="24"/>
        </w:rPr>
      </w:pPr>
    </w:p>
    <w:p w14:paraId="57F6A71F" w14:textId="77777777" w:rsidR="00693686" w:rsidRPr="002A7683" w:rsidRDefault="00693686" w:rsidP="00693686">
      <w:pPr>
        <w:pStyle w:val="ConsPlusNormal"/>
        <w:jc w:val="center"/>
        <w:rPr>
          <w:rFonts w:ascii="Times New Roman" w:hAnsi="Times New Roman"/>
          <w:sz w:val="24"/>
          <w:szCs w:val="24"/>
        </w:rPr>
      </w:pPr>
    </w:p>
    <w:p w14:paraId="2C762EAC" w14:textId="77777777" w:rsidR="00693686" w:rsidRPr="002A7683" w:rsidRDefault="00693686" w:rsidP="00693686">
      <w:pPr>
        <w:pStyle w:val="ConsPlusNormal"/>
        <w:jc w:val="center"/>
        <w:rPr>
          <w:rFonts w:ascii="Times New Roman" w:hAnsi="Times New Roman"/>
          <w:sz w:val="24"/>
          <w:szCs w:val="24"/>
        </w:rPr>
      </w:pPr>
    </w:p>
    <w:p w14:paraId="4CE9513A" w14:textId="77777777" w:rsidR="00693686" w:rsidRPr="002A7683" w:rsidRDefault="00693686" w:rsidP="00693686">
      <w:pPr>
        <w:pStyle w:val="ConsPlusNormal"/>
        <w:jc w:val="center"/>
        <w:rPr>
          <w:rFonts w:ascii="Times New Roman" w:hAnsi="Times New Roman"/>
          <w:sz w:val="24"/>
          <w:szCs w:val="24"/>
        </w:rPr>
      </w:pPr>
    </w:p>
    <w:p w14:paraId="2DDE089F" w14:textId="77777777" w:rsidR="00693686" w:rsidRPr="002A7683" w:rsidRDefault="00693686" w:rsidP="00693686">
      <w:pPr>
        <w:pStyle w:val="ConsPlusNormal"/>
        <w:jc w:val="center"/>
        <w:rPr>
          <w:rFonts w:ascii="Times New Roman" w:hAnsi="Times New Roman"/>
          <w:sz w:val="24"/>
          <w:szCs w:val="24"/>
        </w:rPr>
      </w:pPr>
    </w:p>
    <w:p w14:paraId="39FD7A7A" w14:textId="77777777" w:rsidR="00693686" w:rsidRPr="002A7683" w:rsidRDefault="00693686" w:rsidP="00693686">
      <w:pPr>
        <w:pStyle w:val="ConsPlusNormal"/>
        <w:jc w:val="center"/>
        <w:rPr>
          <w:rFonts w:ascii="Times New Roman" w:hAnsi="Times New Roman"/>
          <w:sz w:val="24"/>
          <w:szCs w:val="24"/>
        </w:rPr>
      </w:pPr>
    </w:p>
    <w:p w14:paraId="4C50756F" w14:textId="77777777" w:rsidR="00693686" w:rsidRPr="002A7683" w:rsidRDefault="00693686" w:rsidP="00693686">
      <w:pPr>
        <w:pStyle w:val="ConsPlusNormal"/>
        <w:jc w:val="center"/>
        <w:rPr>
          <w:rFonts w:ascii="Times New Roman" w:hAnsi="Times New Roman"/>
          <w:sz w:val="24"/>
          <w:szCs w:val="24"/>
        </w:rPr>
      </w:pPr>
    </w:p>
    <w:p w14:paraId="45B5F85E" w14:textId="77777777" w:rsidR="00693686" w:rsidRPr="002A7683" w:rsidRDefault="00693686" w:rsidP="00693686">
      <w:pPr>
        <w:pStyle w:val="ConsPlusNormal"/>
        <w:jc w:val="center"/>
        <w:rPr>
          <w:rFonts w:ascii="Times New Roman" w:hAnsi="Times New Roman"/>
          <w:sz w:val="24"/>
          <w:szCs w:val="24"/>
        </w:rPr>
      </w:pPr>
    </w:p>
    <w:p w14:paraId="71060E34" w14:textId="77777777" w:rsidR="00693686" w:rsidRDefault="00693686" w:rsidP="00693686">
      <w:pPr>
        <w:pStyle w:val="ConsPlusTitle"/>
        <w:jc w:val="center"/>
        <w:rPr>
          <w:rFonts w:ascii="Times New Roman" w:hAnsi="Times New Roman" w:cs="Times New Roman"/>
          <w:b w:val="0"/>
          <w:sz w:val="24"/>
          <w:szCs w:val="24"/>
        </w:rPr>
      </w:pPr>
    </w:p>
    <w:p w14:paraId="105BDBDA" w14:textId="77777777" w:rsidR="00693686" w:rsidRPr="002A7683" w:rsidRDefault="00693686" w:rsidP="00693686">
      <w:pPr>
        <w:pStyle w:val="ConsPlusTitle"/>
        <w:jc w:val="center"/>
        <w:rPr>
          <w:rFonts w:ascii="Times New Roman" w:hAnsi="Times New Roman" w:cs="Times New Roman"/>
          <w:sz w:val="24"/>
          <w:szCs w:val="24"/>
        </w:rPr>
        <w:sectPr w:rsidR="00693686" w:rsidRPr="002A7683" w:rsidSect="00F77454">
          <w:headerReference w:type="default" r:id="rId21"/>
          <w:pgSz w:w="11905" w:h="16840"/>
          <w:pgMar w:top="1134" w:right="848" w:bottom="1134" w:left="1701" w:header="709" w:footer="283" w:gutter="0"/>
          <w:cols w:space="720"/>
          <w:titlePg/>
          <w:docGrid w:linePitch="299"/>
        </w:sectPr>
      </w:pPr>
      <w:r w:rsidRPr="00064FDD">
        <w:rPr>
          <w:rFonts w:ascii="Times New Roman" w:hAnsi="Times New Roman" w:cs="Times New Roman"/>
          <w:b w:val="0"/>
          <w:sz w:val="24"/>
          <w:szCs w:val="24"/>
        </w:rPr>
        <w:t>Москва, 2026</w:t>
      </w:r>
    </w:p>
    <w:p w14:paraId="2F0DF085" w14:textId="77777777" w:rsidR="00693686" w:rsidRDefault="00693686" w:rsidP="00D94321">
      <w:pPr>
        <w:pStyle w:val="ConsPlusNormal"/>
        <w:widowControl w:val="0"/>
        <w:numPr>
          <w:ilvl w:val="0"/>
          <w:numId w:val="28"/>
        </w:numPr>
        <w:autoSpaceDE w:val="0"/>
        <w:autoSpaceDN w:val="0"/>
        <w:adjustRightInd w:val="0"/>
        <w:spacing w:before="240"/>
        <w:jc w:val="center"/>
        <w:rPr>
          <w:rFonts w:ascii="Times New Roman" w:hAnsi="Times New Roman"/>
          <w:b/>
          <w:sz w:val="24"/>
          <w:szCs w:val="24"/>
        </w:rPr>
      </w:pPr>
      <w:r w:rsidRPr="00E507DA">
        <w:rPr>
          <w:rFonts w:ascii="Times New Roman" w:hAnsi="Times New Roman"/>
          <w:b/>
          <w:sz w:val="24"/>
          <w:szCs w:val="24"/>
        </w:rPr>
        <w:lastRenderedPageBreak/>
        <w:t>ПЕРЕЧЕНЬ ПРИНЯТЫХ СОКРАЩЕНИЙ И ОПРЕДЕЛЕНИЙ</w:t>
      </w:r>
    </w:p>
    <w:p w14:paraId="44D0EC3E" w14:textId="77777777" w:rsidR="00693686" w:rsidRPr="002A7683" w:rsidRDefault="00693686" w:rsidP="00693686">
      <w:pPr>
        <w:pStyle w:val="ConsPlusNormal"/>
        <w:spacing w:before="240"/>
        <w:ind w:left="1440"/>
        <w:rPr>
          <w:rFonts w:ascii="Times New Roman" w:hAnsi="Times New Roman"/>
          <w:b/>
          <w:sz w:val="24"/>
          <w:szCs w:val="24"/>
        </w:rPr>
      </w:pPr>
    </w:p>
    <w:tbl>
      <w:tblPr>
        <w:tblStyle w:val="a5"/>
        <w:tblW w:w="0" w:type="auto"/>
        <w:tblInd w:w="-431" w:type="dxa"/>
        <w:tblLook w:val="04A0" w:firstRow="1" w:lastRow="0" w:firstColumn="1" w:lastColumn="0" w:noHBand="0" w:noVBand="1"/>
      </w:tblPr>
      <w:tblGrid>
        <w:gridCol w:w="852"/>
        <w:gridCol w:w="2181"/>
        <w:gridCol w:w="6742"/>
      </w:tblGrid>
      <w:tr w:rsidR="00693686" w:rsidRPr="002A7683" w14:paraId="1DE13BB0" w14:textId="77777777" w:rsidTr="002B7228">
        <w:trPr>
          <w:tblHeader/>
        </w:trPr>
        <w:tc>
          <w:tcPr>
            <w:tcW w:w="852" w:type="dxa"/>
            <w:vAlign w:val="center"/>
          </w:tcPr>
          <w:p w14:paraId="1E03DCC5" w14:textId="77777777" w:rsidR="00693686" w:rsidRPr="00253C40" w:rsidRDefault="00693686" w:rsidP="002B7228">
            <w:pPr>
              <w:pStyle w:val="aff5"/>
              <w:rPr>
                <w:b w:val="0"/>
                <w:sz w:val="24"/>
                <w:szCs w:val="24"/>
              </w:rPr>
            </w:pPr>
            <w:bookmarkStart w:id="16" w:name="_Hlk53137410"/>
            <w:r w:rsidRPr="00253C40">
              <w:rPr>
                <w:rFonts w:eastAsia="Times New Roman" w:cs="Times New Roman"/>
                <w:b w:val="0"/>
                <w:sz w:val="24"/>
                <w:szCs w:val="24"/>
              </w:rPr>
              <w:t>№ п/п</w:t>
            </w:r>
          </w:p>
        </w:tc>
        <w:tc>
          <w:tcPr>
            <w:tcW w:w="2181" w:type="dxa"/>
            <w:vAlign w:val="center"/>
          </w:tcPr>
          <w:p w14:paraId="153927AB" w14:textId="77777777" w:rsidR="00693686" w:rsidRPr="00253C40" w:rsidRDefault="00693686" w:rsidP="002B7228">
            <w:pPr>
              <w:pStyle w:val="aff5"/>
              <w:rPr>
                <w:b w:val="0"/>
                <w:sz w:val="24"/>
                <w:szCs w:val="24"/>
              </w:rPr>
            </w:pPr>
            <w:r w:rsidRPr="00253C40">
              <w:rPr>
                <w:rFonts w:eastAsia="Times New Roman" w:cs="Times New Roman"/>
                <w:b w:val="0"/>
                <w:sz w:val="24"/>
                <w:szCs w:val="24"/>
              </w:rPr>
              <w:t>Сокращение, определение</w:t>
            </w:r>
          </w:p>
        </w:tc>
        <w:tc>
          <w:tcPr>
            <w:tcW w:w="6742" w:type="dxa"/>
            <w:vAlign w:val="center"/>
          </w:tcPr>
          <w:p w14:paraId="4CB38424" w14:textId="77777777" w:rsidR="00693686" w:rsidRPr="00253C40" w:rsidRDefault="00693686" w:rsidP="002B7228">
            <w:pPr>
              <w:pStyle w:val="aff5"/>
              <w:rPr>
                <w:b w:val="0"/>
                <w:sz w:val="24"/>
                <w:szCs w:val="24"/>
              </w:rPr>
            </w:pPr>
            <w:r w:rsidRPr="00253C40">
              <w:rPr>
                <w:rFonts w:eastAsia="Times New Roman" w:cs="Times New Roman"/>
                <w:b w:val="0"/>
                <w:sz w:val="24"/>
                <w:szCs w:val="24"/>
              </w:rPr>
              <w:t>Расшифровка сокращения, толкование определения</w:t>
            </w:r>
          </w:p>
        </w:tc>
      </w:tr>
      <w:tr w:rsidR="00693686" w:rsidRPr="002A7683" w14:paraId="030DDBBB" w14:textId="77777777" w:rsidTr="002B7228">
        <w:tc>
          <w:tcPr>
            <w:tcW w:w="852" w:type="dxa"/>
            <w:vAlign w:val="center"/>
          </w:tcPr>
          <w:p w14:paraId="64BB83E9" w14:textId="77777777" w:rsidR="00693686" w:rsidRPr="002A7683" w:rsidRDefault="00693686" w:rsidP="002B7228">
            <w:pPr>
              <w:pStyle w:val="a"/>
              <w:jc w:val="left"/>
              <w:rPr>
                <w:sz w:val="24"/>
                <w:szCs w:val="24"/>
                <w:lang w:val="ru-RU"/>
              </w:rPr>
            </w:pPr>
          </w:p>
        </w:tc>
        <w:tc>
          <w:tcPr>
            <w:tcW w:w="2181" w:type="dxa"/>
            <w:vAlign w:val="center"/>
          </w:tcPr>
          <w:p w14:paraId="08C06B99" w14:textId="77777777" w:rsidR="00693686" w:rsidRPr="002A7683" w:rsidRDefault="00693686" w:rsidP="002B7228">
            <w:pPr>
              <w:pStyle w:val="affa"/>
              <w:jc w:val="left"/>
              <w:rPr>
                <w:sz w:val="24"/>
                <w:szCs w:val="24"/>
              </w:rPr>
            </w:pPr>
            <w:r w:rsidRPr="002A7683">
              <w:rPr>
                <w:sz w:val="24"/>
                <w:szCs w:val="24"/>
              </w:rPr>
              <w:t>Покупатель</w:t>
            </w:r>
          </w:p>
        </w:tc>
        <w:tc>
          <w:tcPr>
            <w:tcW w:w="6742" w:type="dxa"/>
            <w:vAlign w:val="center"/>
          </w:tcPr>
          <w:p w14:paraId="58EC79EA" w14:textId="77777777" w:rsidR="00693686" w:rsidRPr="00FC1A54" w:rsidRDefault="00693686" w:rsidP="002B7228">
            <w:pPr>
              <w:pStyle w:val="aff7"/>
              <w:jc w:val="both"/>
              <w:rPr>
                <w:sz w:val="24"/>
                <w:szCs w:val="24"/>
              </w:rPr>
            </w:pPr>
            <w:r w:rsidRPr="00FC1A54">
              <w:rPr>
                <w:rFonts w:eastAsia="Calibri" w:cs="Times New Roman"/>
                <w:bCs/>
                <w:sz w:val="24"/>
                <w:szCs w:val="24"/>
              </w:rPr>
              <w:t>Акционерное общество «Почта России» (АО «Почта России»), в лице</w:t>
            </w:r>
            <w:r w:rsidRPr="00FC1A54">
              <w:rPr>
                <w:sz w:val="24"/>
                <w:szCs w:val="24"/>
              </w:rPr>
              <w:t xml:space="preserve"> УФПС г. Москвы</w:t>
            </w:r>
          </w:p>
        </w:tc>
      </w:tr>
      <w:tr w:rsidR="00693686" w:rsidRPr="002A7683" w14:paraId="0A3C90DD" w14:textId="77777777" w:rsidTr="002B7228">
        <w:tc>
          <w:tcPr>
            <w:tcW w:w="852" w:type="dxa"/>
            <w:vAlign w:val="center"/>
          </w:tcPr>
          <w:p w14:paraId="45B3409E" w14:textId="77777777" w:rsidR="00693686" w:rsidRPr="002A7683" w:rsidRDefault="00693686" w:rsidP="002B7228">
            <w:pPr>
              <w:pStyle w:val="a"/>
              <w:jc w:val="left"/>
              <w:rPr>
                <w:sz w:val="24"/>
                <w:szCs w:val="24"/>
                <w:lang w:val="ru-RU"/>
              </w:rPr>
            </w:pPr>
          </w:p>
        </w:tc>
        <w:tc>
          <w:tcPr>
            <w:tcW w:w="2181" w:type="dxa"/>
            <w:vAlign w:val="center"/>
          </w:tcPr>
          <w:p w14:paraId="08C2C346" w14:textId="77777777" w:rsidR="00693686" w:rsidRPr="002A7683" w:rsidRDefault="00693686" w:rsidP="002B7228">
            <w:pPr>
              <w:pStyle w:val="affa"/>
              <w:jc w:val="left"/>
              <w:rPr>
                <w:sz w:val="24"/>
                <w:szCs w:val="24"/>
              </w:rPr>
            </w:pPr>
            <w:r w:rsidRPr="002A7683">
              <w:rPr>
                <w:sz w:val="24"/>
                <w:szCs w:val="24"/>
              </w:rPr>
              <w:t>Поставщик</w:t>
            </w:r>
          </w:p>
        </w:tc>
        <w:tc>
          <w:tcPr>
            <w:tcW w:w="6742" w:type="dxa"/>
            <w:vAlign w:val="center"/>
          </w:tcPr>
          <w:p w14:paraId="32C9FEB1" w14:textId="77777777" w:rsidR="00693686" w:rsidRPr="00FC1A54" w:rsidRDefault="00693686" w:rsidP="002B7228">
            <w:pPr>
              <w:pStyle w:val="aff7"/>
              <w:jc w:val="both"/>
              <w:rPr>
                <w:sz w:val="24"/>
                <w:szCs w:val="24"/>
              </w:rPr>
            </w:pPr>
            <w:r w:rsidRPr="00FC1A54">
              <w:rPr>
                <w:sz w:val="24"/>
                <w:szCs w:val="24"/>
              </w:rPr>
              <w:t>Любое юридическое лицо или несколько юридических лиц, выступающих на стороне одного участника закупки, независимо от организационно-правовой формы, формы собственности, места нахождения и места происхождения капитала либо любое физическое лицо или несколько физических лиц, выступающих на стороне одного участника закупки, в том числе индивидуальный предприниматель или несколько индивидуальных предпринимателей, выступающих на стороне одного участника закупки</w:t>
            </w:r>
          </w:p>
        </w:tc>
      </w:tr>
      <w:tr w:rsidR="00693686" w:rsidRPr="002A7683" w14:paraId="3EC1814B" w14:textId="77777777" w:rsidTr="002B7228">
        <w:tc>
          <w:tcPr>
            <w:tcW w:w="852" w:type="dxa"/>
            <w:vAlign w:val="center"/>
          </w:tcPr>
          <w:p w14:paraId="508E297A" w14:textId="77777777" w:rsidR="00693686" w:rsidRPr="002A7683" w:rsidRDefault="00693686" w:rsidP="002B7228">
            <w:pPr>
              <w:pStyle w:val="a"/>
              <w:jc w:val="left"/>
              <w:rPr>
                <w:sz w:val="24"/>
                <w:szCs w:val="24"/>
                <w:lang w:val="ru-RU"/>
              </w:rPr>
            </w:pPr>
          </w:p>
        </w:tc>
        <w:tc>
          <w:tcPr>
            <w:tcW w:w="2181" w:type="dxa"/>
          </w:tcPr>
          <w:p w14:paraId="78DA1A30" w14:textId="77777777" w:rsidR="00693686" w:rsidRPr="002A7683" w:rsidRDefault="00693686" w:rsidP="002B7228">
            <w:pPr>
              <w:pStyle w:val="affa"/>
              <w:jc w:val="left"/>
              <w:rPr>
                <w:sz w:val="24"/>
                <w:szCs w:val="24"/>
              </w:rPr>
            </w:pPr>
            <w:r w:rsidRPr="005F121B">
              <w:rPr>
                <w:rFonts w:eastAsia="Times New Roman"/>
                <w:sz w:val="24"/>
                <w:szCs w:val="24"/>
              </w:rPr>
              <w:t>УФПС</w:t>
            </w:r>
          </w:p>
        </w:tc>
        <w:tc>
          <w:tcPr>
            <w:tcW w:w="6742" w:type="dxa"/>
          </w:tcPr>
          <w:p w14:paraId="622BA0B7" w14:textId="77777777" w:rsidR="00693686" w:rsidRPr="002A7683" w:rsidRDefault="00693686" w:rsidP="002B7228">
            <w:pPr>
              <w:pStyle w:val="aff7"/>
              <w:jc w:val="both"/>
              <w:rPr>
                <w:sz w:val="24"/>
                <w:szCs w:val="24"/>
              </w:rPr>
            </w:pPr>
            <w:r w:rsidRPr="005F121B">
              <w:rPr>
                <w:rFonts w:eastAsia="Times New Roman"/>
                <w:sz w:val="24"/>
                <w:szCs w:val="24"/>
              </w:rPr>
              <w:t>Управление федеральной почтовой связи</w:t>
            </w:r>
          </w:p>
        </w:tc>
      </w:tr>
      <w:tr w:rsidR="00693686" w:rsidRPr="002A7683" w14:paraId="21D2B27C" w14:textId="77777777" w:rsidTr="002B7228">
        <w:tc>
          <w:tcPr>
            <w:tcW w:w="852" w:type="dxa"/>
            <w:vAlign w:val="center"/>
          </w:tcPr>
          <w:p w14:paraId="2089FAE8" w14:textId="77777777" w:rsidR="00693686" w:rsidRPr="002A7683" w:rsidRDefault="00693686" w:rsidP="002B7228">
            <w:pPr>
              <w:pStyle w:val="a"/>
              <w:jc w:val="left"/>
              <w:rPr>
                <w:sz w:val="24"/>
                <w:szCs w:val="24"/>
                <w:lang w:val="ru-RU"/>
              </w:rPr>
            </w:pPr>
          </w:p>
        </w:tc>
        <w:tc>
          <w:tcPr>
            <w:tcW w:w="2181" w:type="dxa"/>
            <w:vAlign w:val="center"/>
          </w:tcPr>
          <w:p w14:paraId="686B55E5" w14:textId="77777777" w:rsidR="00693686" w:rsidRPr="002A7683" w:rsidRDefault="00693686" w:rsidP="002B7228">
            <w:pPr>
              <w:pStyle w:val="affa"/>
              <w:jc w:val="left"/>
              <w:rPr>
                <w:sz w:val="24"/>
                <w:szCs w:val="24"/>
              </w:rPr>
            </w:pPr>
            <w:r w:rsidRPr="002A7683">
              <w:rPr>
                <w:sz w:val="24"/>
                <w:szCs w:val="24"/>
              </w:rPr>
              <w:t>Стороны</w:t>
            </w:r>
          </w:p>
        </w:tc>
        <w:tc>
          <w:tcPr>
            <w:tcW w:w="6742" w:type="dxa"/>
            <w:vAlign w:val="center"/>
          </w:tcPr>
          <w:p w14:paraId="78CB1432" w14:textId="77777777" w:rsidR="00693686" w:rsidRPr="00887A56" w:rsidRDefault="00693686" w:rsidP="002B7228">
            <w:pPr>
              <w:pStyle w:val="aff7"/>
              <w:jc w:val="both"/>
              <w:rPr>
                <w:sz w:val="24"/>
                <w:szCs w:val="24"/>
              </w:rPr>
            </w:pPr>
            <w:r w:rsidRPr="00887A56">
              <w:rPr>
                <w:sz w:val="24"/>
                <w:szCs w:val="24"/>
              </w:rPr>
              <w:t>Покупатель и Поставщик</w:t>
            </w:r>
          </w:p>
        </w:tc>
      </w:tr>
      <w:tr w:rsidR="00693686" w:rsidRPr="002A7683" w14:paraId="5A72C56A" w14:textId="77777777" w:rsidTr="002B7228">
        <w:tc>
          <w:tcPr>
            <w:tcW w:w="852" w:type="dxa"/>
            <w:vAlign w:val="center"/>
          </w:tcPr>
          <w:p w14:paraId="2B15FD50" w14:textId="77777777" w:rsidR="00693686" w:rsidRPr="002A7683" w:rsidRDefault="00693686" w:rsidP="002B7228">
            <w:pPr>
              <w:pStyle w:val="a"/>
              <w:jc w:val="left"/>
              <w:rPr>
                <w:sz w:val="24"/>
                <w:szCs w:val="24"/>
                <w:lang w:val="ru-RU"/>
              </w:rPr>
            </w:pPr>
          </w:p>
        </w:tc>
        <w:tc>
          <w:tcPr>
            <w:tcW w:w="2181" w:type="dxa"/>
            <w:vAlign w:val="center"/>
          </w:tcPr>
          <w:p w14:paraId="05A3BDBC" w14:textId="77777777" w:rsidR="00693686" w:rsidRPr="002A7683" w:rsidRDefault="00693686" w:rsidP="002B7228">
            <w:pPr>
              <w:pStyle w:val="affa"/>
              <w:jc w:val="left"/>
              <w:rPr>
                <w:sz w:val="24"/>
                <w:szCs w:val="24"/>
              </w:rPr>
            </w:pPr>
            <w:r w:rsidRPr="002A7683">
              <w:rPr>
                <w:sz w:val="24"/>
                <w:szCs w:val="24"/>
              </w:rPr>
              <w:t>Товар</w:t>
            </w:r>
          </w:p>
        </w:tc>
        <w:tc>
          <w:tcPr>
            <w:tcW w:w="6742" w:type="dxa"/>
            <w:vAlign w:val="center"/>
          </w:tcPr>
          <w:p w14:paraId="75B27656" w14:textId="77777777" w:rsidR="00693686" w:rsidRPr="00887A56" w:rsidRDefault="00693686" w:rsidP="002B7228">
            <w:pPr>
              <w:pStyle w:val="aff7"/>
              <w:jc w:val="both"/>
              <w:rPr>
                <w:sz w:val="24"/>
                <w:szCs w:val="24"/>
              </w:rPr>
            </w:pPr>
            <w:r>
              <w:rPr>
                <w:rFonts w:cs="Times New Roman"/>
                <w:sz w:val="24"/>
                <w:szCs w:val="24"/>
                <w:lang w:val="en-US"/>
              </w:rPr>
              <w:t>S</w:t>
            </w:r>
            <w:r>
              <w:rPr>
                <w:rFonts w:cs="Times New Roman"/>
                <w:sz w:val="24"/>
                <w:szCs w:val="24"/>
              </w:rPr>
              <w:t>IP-телефоны</w:t>
            </w:r>
            <w:r w:rsidRPr="00887A56">
              <w:rPr>
                <w:sz w:val="24"/>
                <w:szCs w:val="24"/>
              </w:rPr>
              <w:t>, указанные в настоящем Техническом задании.</w:t>
            </w:r>
          </w:p>
        </w:tc>
      </w:tr>
      <w:tr w:rsidR="00693686" w:rsidRPr="002A7683" w14:paraId="1A65BF0A" w14:textId="77777777" w:rsidTr="002B7228">
        <w:tc>
          <w:tcPr>
            <w:tcW w:w="852" w:type="dxa"/>
            <w:vAlign w:val="center"/>
          </w:tcPr>
          <w:p w14:paraId="000C5D3C" w14:textId="77777777" w:rsidR="00693686" w:rsidRPr="002A7683" w:rsidRDefault="00693686" w:rsidP="002B7228">
            <w:pPr>
              <w:pStyle w:val="a"/>
              <w:jc w:val="left"/>
              <w:rPr>
                <w:sz w:val="24"/>
                <w:szCs w:val="24"/>
                <w:lang w:val="ru-RU"/>
              </w:rPr>
            </w:pPr>
          </w:p>
        </w:tc>
        <w:tc>
          <w:tcPr>
            <w:tcW w:w="2181" w:type="dxa"/>
            <w:vAlign w:val="center"/>
          </w:tcPr>
          <w:p w14:paraId="75618595" w14:textId="77777777" w:rsidR="00693686" w:rsidRPr="002A7683" w:rsidRDefault="00693686" w:rsidP="002B7228">
            <w:pPr>
              <w:pStyle w:val="affa"/>
              <w:jc w:val="both"/>
              <w:rPr>
                <w:sz w:val="24"/>
                <w:szCs w:val="24"/>
              </w:rPr>
            </w:pPr>
            <w:r w:rsidRPr="00C421A9">
              <w:rPr>
                <w:sz w:val="24"/>
                <w:szCs w:val="24"/>
              </w:rPr>
              <w:t>SIP</w:t>
            </w:r>
            <w:r w:rsidRPr="00C421A9">
              <w:rPr>
                <w:sz w:val="24"/>
                <w:szCs w:val="24"/>
              </w:rPr>
              <w:tab/>
            </w:r>
          </w:p>
        </w:tc>
        <w:tc>
          <w:tcPr>
            <w:tcW w:w="6742" w:type="dxa"/>
            <w:vAlign w:val="center"/>
          </w:tcPr>
          <w:p w14:paraId="394EAD93" w14:textId="77777777" w:rsidR="00693686" w:rsidRDefault="00693686" w:rsidP="002B7228">
            <w:pPr>
              <w:pStyle w:val="aff7"/>
              <w:jc w:val="both"/>
              <w:rPr>
                <w:rFonts w:cs="Times New Roman"/>
                <w:sz w:val="24"/>
                <w:szCs w:val="24"/>
                <w:lang w:val="en-US"/>
              </w:rPr>
            </w:pPr>
            <w:r w:rsidRPr="00C421A9">
              <w:rPr>
                <w:sz w:val="24"/>
                <w:szCs w:val="24"/>
              </w:rPr>
              <w:t>Session Initiation Protocol — протокол установления сеанса</w:t>
            </w:r>
          </w:p>
        </w:tc>
      </w:tr>
      <w:tr w:rsidR="00693686" w:rsidRPr="002A7683" w14:paraId="7A4624ED" w14:textId="77777777" w:rsidTr="002B7228">
        <w:tc>
          <w:tcPr>
            <w:tcW w:w="852" w:type="dxa"/>
            <w:vAlign w:val="center"/>
          </w:tcPr>
          <w:p w14:paraId="4C5EA5EB" w14:textId="77777777" w:rsidR="00693686" w:rsidRPr="002A7683" w:rsidRDefault="00693686" w:rsidP="002B7228">
            <w:pPr>
              <w:pStyle w:val="a"/>
              <w:jc w:val="left"/>
              <w:rPr>
                <w:sz w:val="24"/>
                <w:szCs w:val="24"/>
                <w:lang w:val="ru-RU"/>
              </w:rPr>
            </w:pPr>
          </w:p>
        </w:tc>
        <w:tc>
          <w:tcPr>
            <w:tcW w:w="2181" w:type="dxa"/>
            <w:vAlign w:val="center"/>
          </w:tcPr>
          <w:p w14:paraId="6610068E" w14:textId="77777777" w:rsidR="00693686" w:rsidRPr="002A7683" w:rsidRDefault="00693686" w:rsidP="002B7228">
            <w:pPr>
              <w:pStyle w:val="affa"/>
              <w:jc w:val="left"/>
              <w:rPr>
                <w:sz w:val="24"/>
                <w:szCs w:val="24"/>
              </w:rPr>
            </w:pPr>
            <w:r w:rsidRPr="00D10512">
              <w:rPr>
                <w:sz w:val="24"/>
                <w:szCs w:val="24"/>
              </w:rPr>
              <w:t>Грузополучатель</w:t>
            </w:r>
          </w:p>
        </w:tc>
        <w:tc>
          <w:tcPr>
            <w:tcW w:w="6742" w:type="dxa"/>
          </w:tcPr>
          <w:p w14:paraId="0FD85BCB" w14:textId="77777777" w:rsidR="00693686" w:rsidRPr="00064FDD" w:rsidRDefault="00693686" w:rsidP="002B7228">
            <w:pPr>
              <w:pStyle w:val="aff7"/>
              <w:jc w:val="both"/>
              <w:rPr>
                <w:sz w:val="24"/>
                <w:szCs w:val="24"/>
                <w:highlight w:val="yellow"/>
              </w:rPr>
            </w:pPr>
            <w:r w:rsidRPr="008F6CDC">
              <w:rPr>
                <w:rFonts w:cs="Times New Roman"/>
                <w:sz w:val="24"/>
                <w:szCs w:val="24"/>
              </w:rPr>
              <w:t>УФПС г. Москвы</w:t>
            </w:r>
          </w:p>
        </w:tc>
      </w:tr>
      <w:tr w:rsidR="00693686" w:rsidRPr="002A7683" w14:paraId="12805C22" w14:textId="77777777" w:rsidTr="002B7228">
        <w:tc>
          <w:tcPr>
            <w:tcW w:w="852" w:type="dxa"/>
            <w:vAlign w:val="center"/>
          </w:tcPr>
          <w:p w14:paraId="7003A26A" w14:textId="77777777" w:rsidR="00693686" w:rsidRPr="002A7683" w:rsidRDefault="00693686" w:rsidP="002B7228">
            <w:pPr>
              <w:pStyle w:val="a"/>
              <w:jc w:val="left"/>
              <w:rPr>
                <w:sz w:val="24"/>
                <w:szCs w:val="24"/>
                <w:lang w:val="ru-RU"/>
              </w:rPr>
            </w:pPr>
          </w:p>
        </w:tc>
        <w:tc>
          <w:tcPr>
            <w:tcW w:w="2181" w:type="dxa"/>
          </w:tcPr>
          <w:p w14:paraId="567AA256" w14:textId="77777777" w:rsidR="00693686" w:rsidRPr="007A6210" w:rsidRDefault="00693686" w:rsidP="002B7228">
            <w:pPr>
              <w:pStyle w:val="affa"/>
              <w:jc w:val="left"/>
              <w:rPr>
                <w:rFonts w:eastAsia="Calibri" w:cs="Times New Roman"/>
                <w:bCs/>
                <w:sz w:val="24"/>
                <w:szCs w:val="24"/>
              </w:rPr>
            </w:pPr>
            <w:r w:rsidRPr="005F121B">
              <w:rPr>
                <w:rFonts w:eastAsia="Times New Roman"/>
                <w:sz w:val="24"/>
                <w:szCs w:val="24"/>
              </w:rPr>
              <w:t>УПД</w:t>
            </w:r>
          </w:p>
        </w:tc>
        <w:tc>
          <w:tcPr>
            <w:tcW w:w="6742" w:type="dxa"/>
          </w:tcPr>
          <w:p w14:paraId="39B29163" w14:textId="77777777" w:rsidR="00693686" w:rsidRPr="007A6210" w:rsidRDefault="00693686" w:rsidP="002B7228">
            <w:pPr>
              <w:pStyle w:val="aff7"/>
              <w:jc w:val="both"/>
              <w:rPr>
                <w:rFonts w:eastAsia="Calibri" w:cs="Times New Roman"/>
                <w:bCs/>
                <w:sz w:val="24"/>
                <w:szCs w:val="24"/>
              </w:rPr>
            </w:pPr>
            <w:r w:rsidRPr="005F121B">
              <w:rPr>
                <w:rFonts w:eastAsia="Times New Roman"/>
                <w:sz w:val="24"/>
                <w:szCs w:val="24"/>
              </w:rPr>
              <w:t>Универсальный передаточный документ</w:t>
            </w:r>
          </w:p>
        </w:tc>
      </w:tr>
      <w:tr w:rsidR="00693686" w:rsidRPr="002A7683" w14:paraId="758F628E" w14:textId="77777777" w:rsidTr="002B7228">
        <w:tc>
          <w:tcPr>
            <w:tcW w:w="852" w:type="dxa"/>
            <w:vAlign w:val="center"/>
          </w:tcPr>
          <w:p w14:paraId="615B3DAC" w14:textId="77777777" w:rsidR="00693686" w:rsidRPr="002A7683" w:rsidRDefault="00693686" w:rsidP="002B7228">
            <w:pPr>
              <w:pStyle w:val="a"/>
              <w:jc w:val="left"/>
              <w:rPr>
                <w:sz w:val="24"/>
                <w:szCs w:val="24"/>
                <w:lang w:val="ru-RU"/>
              </w:rPr>
            </w:pPr>
          </w:p>
        </w:tc>
        <w:tc>
          <w:tcPr>
            <w:tcW w:w="2181" w:type="dxa"/>
          </w:tcPr>
          <w:p w14:paraId="0459C79B" w14:textId="77777777" w:rsidR="00693686" w:rsidRPr="007A6210" w:rsidRDefault="00693686" w:rsidP="002B7228">
            <w:pPr>
              <w:pStyle w:val="affa"/>
              <w:jc w:val="left"/>
              <w:rPr>
                <w:rFonts w:eastAsia="Calibri" w:cs="Times New Roman"/>
                <w:bCs/>
                <w:sz w:val="24"/>
                <w:szCs w:val="24"/>
              </w:rPr>
            </w:pPr>
            <w:r w:rsidRPr="005F121B">
              <w:rPr>
                <w:rFonts w:eastAsia="Times New Roman"/>
                <w:sz w:val="24"/>
                <w:szCs w:val="24"/>
              </w:rPr>
              <w:t>ТОРГ-12</w:t>
            </w:r>
          </w:p>
        </w:tc>
        <w:tc>
          <w:tcPr>
            <w:tcW w:w="6742" w:type="dxa"/>
          </w:tcPr>
          <w:p w14:paraId="034B29CD" w14:textId="77777777" w:rsidR="00693686" w:rsidRPr="007A6210" w:rsidRDefault="00693686" w:rsidP="002B7228">
            <w:pPr>
              <w:pStyle w:val="aff7"/>
              <w:jc w:val="both"/>
              <w:rPr>
                <w:rFonts w:eastAsia="Calibri" w:cs="Times New Roman"/>
                <w:bCs/>
                <w:sz w:val="24"/>
                <w:szCs w:val="24"/>
              </w:rPr>
            </w:pPr>
            <w:r w:rsidRPr="005F121B">
              <w:rPr>
                <w:rFonts w:eastAsia="Times New Roman" w:cs="Arial"/>
                <w:sz w:val="24"/>
              </w:rPr>
              <w:t>Товарная накладная, унифицированная форма</w:t>
            </w:r>
          </w:p>
        </w:tc>
      </w:tr>
      <w:tr w:rsidR="00693686" w:rsidRPr="002A7683" w14:paraId="77DDDA3B" w14:textId="77777777" w:rsidTr="002B7228">
        <w:tc>
          <w:tcPr>
            <w:tcW w:w="852" w:type="dxa"/>
            <w:vAlign w:val="center"/>
          </w:tcPr>
          <w:p w14:paraId="18C4CD90" w14:textId="77777777" w:rsidR="00693686" w:rsidRPr="002A7683" w:rsidRDefault="00693686" w:rsidP="002B7228">
            <w:pPr>
              <w:pStyle w:val="a"/>
              <w:jc w:val="left"/>
              <w:rPr>
                <w:sz w:val="24"/>
                <w:szCs w:val="24"/>
                <w:lang w:val="ru-RU"/>
              </w:rPr>
            </w:pPr>
          </w:p>
        </w:tc>
        <w:tc>
          <w:tcPr>
            <w:tcW w:w="2181" w:type="dxa"/>
          </w:tcPr>
          <w:p w14:paraId="510ECDFA" w14:textId="77777777" w:rsidR="00693686" w:rsidRPr="00D10512" w:rsidRDefault="00693686" w:rsidP="002B7228">
            <w:pPr>
              <w:pStyle w:val="affa"/>
              <w:jc w:val="left"/>
              <w:rPr>
                <w:sz w:val="24"/>
                <w:szCs w:val="24"/>
              </w:rPr>
            </w:pPr>
            <w:r w:rsidRPr="007A6210">
              <w:rPr>
                <w:rFonts w:eastAsia="Calibri" w:cs="Times New Roman"/>
                <w:bCs/>
                <w:sz w:val="24"/>
                <w:szCs w:val="24"/>
              </w:rPr>
              <w:t>ТЗ</w:t>
            </w:r>
          </w:p>
        </w:tc>
        <w:tc>
          <w:tcPr>
            <w:tcW w:w="6742" w:type="dxa"/>
          </w:tcPr>
          <w:p w14:paraId="4000C04B" w14:textId="77777777" w:rsidR="00693686" w:rsidRPr="00064FDD" w:rsidRDefault="00693686" w:rsidP="002B7228">
            <w:pPr>
              <w:pStyle w:val="aff7"/>
              <w:jc w:val="both"/>
              <w:rPr>
                <w:rFonts w:cs="Times New Roman"/>
                <w:sz w:val="24"/>
                <w:szCs w:val="24"/>
                <w:highlight w:val="yellow"/>
              </w:rPr>
            </w:pPr>
            <w:r w:rsidRPr="007A6210">
              <w:rPr>
                <w:rFonts w:eastAsia="Calibri" w:cs="Times New Roman"/>
                <w:bCs/>
                <w:sz w:val="24"/>
                <w:szCs w:val="24"/>
              </w:rPr>
              <w:t>Техническое задание</w:t>
            </w:r>
          </w:p>
        </w:tc>
      </w:tr>
      <w:tr w:rsidR="00693686" w:rsidRPr="002A7683" w14:paraId="521E1728" w14:textId="77777777" w:rsidTr="002B7228">
        <w:tc>
          <w:tcPr>
            <w:tcW w:w="852" w:type="dxa"/>
            <w:vAlign w:val="center"/>
          </w:tcPr>
          <w:p w14:paraId="1509F33C" w14:textId="77777777" w:rsidR="00693686" w:rsidRPr="002A7683" w:rsidRDefault="00693686" w:rsidP="002B7228">
            <w:pPr>
              <w:pStyle w:val="a"/>
              <w:jc w:val="left"/>
              <w:rPr>
                <w:sz w:val="24"/>
                <w:szCs w:val="24"/>
                <w:lang w:val="ru-RU"/>
              </w:rPr>
            </w:pPr>
          </w:p>
        </w:tc>
        <w:tc>
          <w:tcPr>
            <w:tcW w:w="2181" w:type="dxa"/>
          </w:tcPr>
          <w:p w14:paraId="39C50A8E" w14:textId="77777777" w:rsidR="00693686" w:rsidRPr="003A1DE2" w:rsidRDefault="00693686" w:rsidP="002B7228">
            <w:pPr>
              <w:pStyle w:val="aff7"/>
              <w:rPr>
                <w:sz w:val="24"/>
                <w:szCs w:val="24"/>
                <w:highlight w:val="cyan"/>
              </w:rPr>
            </w:pPr>
            <w:r w:rsidRPr="00F004F3">
              <w:rPr>
                <w:sz w:val="24"/>
                <w:szCs w:val="24"/>
              </w:rPr>
              <w:t>ТР ТС</w:t>
            </w:r>
          </w:p>
        </w:tc>
        <w:tc>
          <w:tcPr>
            <w:tcW w:w="6742" w:type="dxa"/>
          </w:tcPr>
          <w:p w14:paraId="5732C78C" w14:textId="77777777" w:rsidR="00693686" w:rsidRPr="003A1DE2" w:rsidRDefault="00693686" w:rsidP="002B7228">
            <w:pPr>
              <w:pStyle w:val="aff7"/>
              <w:jc w:val="both"/>
              <w:rPr>
                <w:sz w:val="24"/>
                <w:szCs w:val="24"/>
                <w:highlight w:val="cyan"/>
              </w:rPr>
            </w:pPr>
            <w:r w:rsidRPr="00F004F3">
              <w:rPr>
                <w:sz w:val="24"/>
                <w:szCs w:val="24"/>
              </w:rPr>
              <w:t>Технический регламент Таможенного союза</w:t>
            </w:r>
          </w:p>
        </w:tc>
      </w:tr>
    </w:tbl>
    <w:bookmarkEnd w:id="16"/>
    <w:p w14:paraId="676B3671" w14:textId="77777777" w:rsidR="00693686" w:rsidRPr="00253C40" w:rsidRDefault="00693686" w:rsidP="00D94321">
      <w:pPr>
        <w:pStyle w:val="ConsPlusNormal"/>
        <w:widowControl w:val="0"/>
        <w:numPr>
          <w:ilvl w:val="0"/>
          <w:numId w:val="28"/>
        </w:numPr>
        <w:autoSpaceDE w:val="0"/>
        <w:autoSpaceDN w:val="0"/>
        <w:adjustRightInd w:val="0"/>
        <w:spacing w:before="240"/>
        <w:ind w:left="0" w:firstLine="709"/>
        <w:jc w:val="center"/>
        <w:rPr>
          <w:rFonts w:ascii="Times New Roman" w:hAnsi="Times New Roman"/>
          <w:sz w:val="24"/>
          <w:szCs w:val="24"/>
        </w:rPr>
      </w:pPr>
      <w:r w:rsidRPr="00253C40">
        <w:rPr>
          <w:rFonts w:ascii="Times New Roman" w:hAnsi="Times New Roman"/>
          <w:b/>
          <w:sz w:val="24"/>
          <w:szCs w:val="24"/>
        </w:rPr>
        <w:t>ОБЩИЕ СВЕДЕНИЯ О ТОВАРЕ</w:t>
      </w:r>
    </w:p>
    <w:p w14:paraId="17146FE2" w14:textId="77777777" w:rsidR="00693686" w:rsidRPr="00A50E09" w:rsidRDefault="00693686" w:rsidP="00693686">
      <w:pPr>
        <w:pStyle w:val="ConsPlusNormal"/>
        <w:spacing w:before="240"/>
        <w:ind w:left="709"/>
        <w:jc w:val="both"/>
        <w:rPr>
          <w:rFonts w:ascii="Times New Roman" w:hAnsi="Times New Roman"/>
          <w:sz w:val="24"/>
          <w:szCs w:val="24"/>
        </w:rPr>
      </w:pPr>
      <w:r w:rsidRPr="00A50E09">
        <w:rPr>
          <w:rFonts w:ascii="Times New Roman" w:hAnsi="Times New Roman"/>
          <w:sz w:val="24"/>
          <w:szCs w:val="24"/>
        </w:rPr>
        <w:t xml:space="preserve">Поставка </w:t>
      </w:r>
      <w:r>
        <w:rPr>
          <w:rFonts w:ascii="Times New Roman" w:hAnsi="Times New Roman"/>
          <w:sz w:val="24"/>
          <w:szCs w:val="24"/>
          <w:lang w:val="en-US"/>
        </w:rPr>
        <w:t>S</w:t>
      </w:r>
      <w:r w:rsidRPr="00A50E09">
        <w:rPr>
          <w:rFonts w:ascii="Times New Roman" w:hAnsi="Times New Roman"/>
          <w:sz w:val="24"/>
          <w:szCs w:val="24"/>
        </w:rPr>
        <w:t>IP-телефонов для нужд УФПС г. Москвы.</w:t>
      </w:r>
    </w:p>
    <w:p w14:paraId="0614FAFC" w14:textId="77777777" w:rsidR="00693686" w:rsidRPr="002A7683" w:rsidRDefault="00693686" w:rsidP="00693686">
      <w:pPr>
        <w:pStyle w:val="affc"/>
        <w:spacing w:after="120" w:line="240" w:lineRule="auto"/>
        <w:ind w:firstLine="709"/>
        <w:rPr>
          <w:szCs w:val="24"/>
        </w:rPr>
      </w:pPr>
      <w:r w:rsidRPr="00A50E09">
        <w:rPr>
          <w:szCs w:val="24"/>
        </w:rPr>
        <w:t>Цель поставки: приобретение техники для оснащения рабочих мест сотрудников УФПС г. Москвы.</w:t>
      </w:r>
    </w:p>
    <w:p w14:paraId="6DED4CC4" w14:textId="77777777" w:rsidR="00693686" w:rsidRPr="002A7683" w:rsidRDefault="00693686" w:rsidP="00D94321">
      <w:pPr>
        <w:pStyle w:val="ConsPlusNormal"/>
        <w:widowControl w:val="0"/>
        <w:numPr>
          <w:ilvl w:val="0"/>
          <w:numId w:val="28"/>
        </w:numPr>
        <w:autoSpaceDE w:val="0"/>
        <w:autoSpaceDN w:val="0"/>
        <w:adjustRightInd w:val="0"/>
        <w:spacing w:before="240"/>
        <w:ind w:left="0" w:firstLine="709"/>
        <w:jc w:val="center"/>
        <w:rPr>
          <w:rFonts w:ascii="Times New Roman" w:hAnsi="Times New Roman"/>
          <w:b/>
          <w:sz w:val="24"/>
          <w:szCs w:val="24"/>
        </w:rPr>
      </w:pPr>
      <w:r w:rsidRPr="002A7683">
        <w:rPr>
          <w:rFonts w:ascii="Times New Roman" w:hAnsi="Times New Roman"/>
          <w:b/>
          <w:sz w:val="24"/>
          <w:szCs w:val="24"/>
        </w:rPr>
        <w:t>ОБЩИЕ ТРЕБОВАНИЯ К ТОВАРУ</w:t>
      </w:r>
    </w:p>
    <w:p w14:paraId="43A6F663" w14:textId="77777777" w:rsidR="00693686" w:rsidRPr="002A7683" w:rsidRDefault="00693686" w:rsidP="00D94321">
      <w:pPr>
        <w:pStyle w:val="ConsPlusNormal"/>
        <w:widowControl w:val="0"/>
        <w:numPr>
          <w:ilvl w:val="1"/>
          <w:numId w:val="28"/>
        </w:numPr>
        <w:autoSpaceDE w:val="0"/>
        <w:autoSpaceDN w:val="0"/>
        <w:adjustRightInd w:val="0"/>
        <w:spacing w:before="240"/>
        <w:ind w:left="709" w:firstLine="0"/>
        <w:rPr>
          <w:rFonts w:ascii="Times New Roman" w:hAnsi="Times New Roman"/>
          <w:b/>
          <w:sz w:val="24"/>
          <w:szCs w:val="24"/>
        </w:rPr>
      </w:pPr>
      <w:r w:rsidRPr="002A7683">
        <w:rPr>
          <w:rFonts w:ascii="Times New Roman" w:hAnsi="Times New Roman"/>
          <w:b/>
          <w:sz w:val="24"/>
          <w:szCs w:val="24"/>
        </w:rPr>
        <w:t xml:space="preserve"> Требования к Товару</w:t>
      </w:r>
    </w:p>
    <w:p w14:paraId="7746FF1D" w14:textId="77777777" w:rsidR="00693686" w:rsidRPr="00167199" w:rsidRDefault="00693686" w:rsidP="00693686">
      <w:pPr>
        <w:pStyle w:val="ConsPlusNormal"/>
        <w:ind w:firstLine="709"/>
        <w:jc w:val="both"/>
        <w:rPr>
          <w:rFonts w:ascii="Times New Roman" w:eastAsia="Arial Unicode MS" w:hAnsi="Times New Roman"/>
          <w:sz w:val="24"/>
          <w:szCs w:val="24"/>
        </w:rPr>
      </w:pPr>
      <w:r w:rsidRPr="00167199">
        <w:rPr>
          <w:rFonts w:ascii="Times New Roman" w:eastAsia="Arial Unicode MS" w:hAnsi="Times New Roman"/>
          <w:sz w:val="24"/>
          <w:szCs w:val="24"/>
        </w:rPr>
        <w:t>Поставляемый Товар должен быть новым, не бывшим в употреблении, не восстановленным, не содержащим повторно используемые детали (части), не являться выставочным образцом и быть свободным от прав третьих лиц.</w:t>
      </w:r>
    </w:p>
    <w:p w14:paraId="79B602DA" w14:textId="77777777" w:rsidR="00693686" w:rsidRPr="00D52AAE" w:rsidRDefault="00693686" w:rsidP="00693686">
      <w:pPr>
        <w:widowControl w:val="0"/>
        <w:autoSpaceDE w:val="0"/>
        <w:autoSpaceDN w:val="0"/>
        <w:adjustRightInd w:val="0"/>
        <w:spacing w:after="0" w:line="240" w:lineRule="auto"/>
        <w:ind w:right="-2" w:firstLine="708"/>
        <w:jc w:val="both"/>
        <w:rPr>
          <w:sz w:val="24"/>
          <w:szCs w:val="28"/>
        </w:rPr>
      </w:pPr>
      <w:r w:rsidRPr="00D52AAE">
        <w:rPr>
          <w:sz w:val="24"/>
          <w:szCs w:val="28"/>
        </w:rPr>
        <w:t>Товар должен обеспечивать работу от напряжения переменного тока электрической сети 220-230 Вольт, частоты 50 Гц. Система электропитания должна соответствовать стандарту подключения СЕЕ-7.</w:t>
      </w:r>
      <w:r w:rsidRPr="00D52AAE">
        <w:rPr>
          <w:rStyle w:val="aa"/>
          <w:sz w:val="24"/>
          <w:szCs w:val="28"/>
        </w:rPr>
        <w:footnoteReference w:id="21"/>
      </w:r>
    </w:p>
    <w:p w14:paraId="56986732" w14:textId="77777777" w:rsidR="00693686" w:rsidRDefault="00693686" w:rsidP="00D94321">
      <w:pPr>
        <w:pStyle w:val="ConsPlusNormal"/>
        <w:widowControl w:val="0"/>
        <w:numPr>
          <w:ilvl w:val="1"/>
          <w:numId w:val="28"/>
        </w:numPr>
        <w:autoSpaceDE w:val="0"/>
        <w:autoSpaceDN w:val="0"/>
        <w:adjustRightInd w:val="0"/>
        <w:spacing w:before="240"/>
        <w:ind w:left="709" w:firstLine="0"/>
        <w:rPr>
          <w:rFonts w:ascii="Times New Roman" w:hAnsi="Times New Roman"/>
          <w:b/>
          <w:sz w:val="24"/>
          <w:szCs w:val="24"/>
        </w:rPr>
      </w:pPr>
      <w:r w:rsidRPr="002A7683">
        <w:rPr>
          <w:rFonts w:ascii="Times New Roman" w:hAnsi="Times New Roman"/>
          <w:b/>
          <w:sz w:val="24"/>
          <w:szCs w:val="24"/>
        </w:rPr>
        <w:t xml:space="preserve"> Спецификация поставляемого Товара</w:t>
      </w:r>
    </w:p>
    <w:p w14:paraId="2FBBC8B3" w14:textId="77777777" w:rsidR="00693686" w:rsidRPr="002A7683" w:rsidRDefault="00693686" w:rsidP="00693686">
      <w:pPr>
        <w:pStyle w:val="ConsPlusNormal"/>
        <w:spacing w:before="240"/>
        <w:ind w:left="709"/>
        <w:rPr>
          <w:rFonts w:ascii="Times New Roman" w:hAnsi="Times New Roman"/>
          <w:b/>
          <w:sz w:val="24"/>
          <w:szCs w:val="24"/>
        </w:rPr>
      </w:pPr>
    </w:p>
    <w:tbl>
      <w:tblPr>
        <w:tblStyle w:val="a5"/>
        <w:tblW w:w="5108" w:type="pct"/>
        <w:tblInd w:w="-147" w:type="dxa"/>
        <w:tblLook w:val="04A0" w:firstRow="1" w:lastRow="0" w:firstColumn="1" w:lastColumn="0" w:noHBand="0" w:noVBand="1"/>
      </w:tblPr>
      <w:tblGrid>
        <w:gridCol w:w="709"/>
        <w:gridCol w:w="5248"/>
        <w:gridCol w:w="1613"/>
        <w:gridCol w:w="1976"/>
      </w:tblGrid>
      <w:tr w:rsidR="00693686" w:rsidRPr="002A7683" w14:paraId="3B6E15D2" w14:textId="77777777" w:rsidTr="002B7228">
        <w:trPr>
          <w:trHeight w:val="599"/>
        </w:trPr>
        <w:tc>
          <w:tcPr>
            <w:tcW w:w="371" w:type="pct"/>
          </w:tcPr>
          <w:p w14:paraId="520F4535" w14:textId="77777777" w:rsidR="00693686" w:rsidRPr="00EE48BD" w:rsidRDefault="00693686" w:rsidP="002B7228">
            <w:pPr>
              <w:pStyle w:val="aff5"/>
              <w:rPr>
                <w:sz w:val="24"/>
                <w:szCs w:val="24"/>
              </w:rPr>
            </w:pPr>
            <w:r w:rsidRPr="00EE48BD">
              <w:rPr>
                <w:sz w:val="24"/>
                <w:szCs w:val="24"/>
              </w:rPr>
              <w:t>№ п/п</w:t>
            </w:r>
          </w:p>
        </w:tc>
        <w:tc>
          <w:tcPr>
            <w:tcW w:w="2749" w:type="pct"/>
          </w:tcPr>
          <w:p w14:paraId="2EDED55A" w14:textId="77777777" w:rsidR="00693686" w:rsidRPr="00EE48BD" w:rsidRDefault="00693686" w:rsidP="002B7228">
            <w:pPr>
              <w:pStyle w:val="aff5"/>
              <w:rPr>
                <w:sz w:val="24"/>
                <w:szCs w:val="24"/>
              </w:rPr>
            </w:pPr>
            <w:r w:rsidRPr="00EE48BD">
              <w:rPr>
                <w:sz w:val="24"/>
                <w:szCs w:val="24"/>
              </w:rPr>
              <w:t>Наименование</w:t>
            </w:r>
          </w:p>
        </w:tc>
        <w:tc>
          <w:tcPr>
            <w:tcW w:w="845" w:type="pct"/>
          </w:tcPr>
          <w:p w14:paraId="35ABA208" w14:textId="77777777" w:rsidR="00693686" w:rsidRPr="00EE48BD" w:rsidRDefault="00693686" w:rsidP="002B7228">
            <w:pPr>
              <w:pStyle w:val="aff5"/>
              <w:rPr>
                <w:sz w:val="24"/>
                <w:szCs w:val="24"/>
              </w:rPr>
            </w:pPr>
            <w:r w:rsidRPr="00EE48BD">
              <w:rPr>
                <w:sz w:val="24"/>
                <w:szCs w:val="24"/>
              </w:rPr>
              <w:t>Единица измерения</w:t>
            </w:r>
          </w:p>
        </w:tc>
        <w:tc>
          <w:tcPr>
            <w:tcW w:w="1035" w:type="pct"/>
          </w:tcPr>
          <w:p w14:paraId="1473D990" w14:textId="77777777" w:rsidR="00693686" w:rsidRPr="00EE48BD" w:rsidRDefault="00693686" w:rsidP="002B7228">
            <w:pPr>
              <w:pStyle w:val="aff5"/>
              <w:rPr>
                <w:sz w:val="24"/>
                <w:szCs w:val="24"/>
              </w:rPr>
            </w:pPr>
            <w:r w:rsidRPr="00EE48BD">
              <w:rPr>
                <w:sz w:val="24"/>
                <w:szCs w:val="24"/>
              </w:rPr>
              <w:t>Количество</w:t>
            </w:r>
          </w:p>
        </w:tc>
      </w:tr>
      <w:tr w:rsidR="00693686" w:rsidRPr="002A7683" w14:paraId="4D96A5B7" w14:textId="77777777" w:rsidTr="002B7228">
        <w:tc>
          <w:tcPr>
            <w:tcW w:w="371" w:type="pct"/>
          </w:tcPr>
          <w:p w14:paraId="0947EF16" w14:textId="77777777" w:rsidR="00693686" w:rsidRPr="00EE48BD" w:rsidRDefault="00693686" w:rsidP="00D94321">
            <w:pPr>
              <w:pStyle w:val="a"/>
              <w:numPr>
                <w:ilvl w:val="0"/>
                <w:numId w:val="30"/>
              </w:numPr>
              <w:rPr>
                <w:sz w:val="24"/>
                <w:szCs w:val="24"/>
              </w:rPr>
            </w:pPr>
          </w:p>
        </w:tc>
        <w:tc>
          <w:tcPr>
            <w:tcW w:w="2749" w:type="pct"/>
          </w:tcPr>
          <w:p w14:paraId="27ABD1A5" w14:textId="77777777" w:rsidR="00693686" w:rsidRPr="00EE48BD" w:rsidRDefault="00693686" w:rsidP="002B7228">
            <w:pPr>
              <w:pStyle w:val="aff7"/>
              <w:rPr>
                <w:sz w:val="24"/>
                <w:szCs w:val="24"/>
              </w:rPr>
            </w:pPr>
            <w:r w:rsidRPr="00EE48BD">
              <w:rPr>
                <w:sz w:val="24"/>
                <w:szCs w:val="24"/>
                <w:lang w:val="en-US"/>
              </w:rPr>
              <w:t>SIP</w:t>
            </w:r>
            <w:r w:rsidRPr="00EE48BD">
              <w:rPr>
                <w:sz w:val="24"/>
                <w:szCs w:val="24"/>
              </w:rPr>
              <w:t>-телефон</w:t>
            </w:r>
          </w:p>
        </w:tc>
        <w:tc>
          <w:tcPr>
            <w:tcW w:w="845" w:type="pct"/>
          </w:tcPr>
          <w:p w14:paraId="059678B1" w14:textId="77777777" w:rsidR="00693686" w:rsidRPr="00EE48BD" w:rsidRDefault="00693686" w:rsidP="002B7228">
            <w:pPr>
              <w:pStyle w:val="affa"/>
              <w:rPr>
                <w:sz w:val="24"/>
                <w:szCs w:val="24"/>
              </w:rPr>
            </w:pPr>
            <w:r w:rsidRPr="00EE48BD">
              <w:rPr>
                <w:sz w:val="24"/>
                <w:szCs w:val="24"/>
              </w:rPr>
              <w:t>шт.</w:t>
            </w:r>
          </w:p>
        </w:tc>
        <w:tc>
          <w:tcPr>
            <w:tcW w:w="1035" w:type="pct"/>
          </w:tcPr>
          <w:p w14:paraId="78A0D84B" w14:textId="77777777" w:rsidR="00693686" w:rsidRPr="00EE48BD" w:rsidRDefault="00693686" w:rsidP="002B7228">
            <w:pPr>
              <w:pStyle w:val="affa"/>
              <w:rPr>
                <w:sz w:val="24"/>
                <w:szCs w:val="24"/>
              </w:rPr>
            </w:pPr>
            <w:r w:rsidRPr="00EE48BD">
              <w:rPr>
                <w:sz w:val="24"/>
                <w:szCs w:val="24"/>
              </w:rPr>
              <w:t>1460</w:t>
            </w:r>
          </w:p>
        </w:tc>
      </w:tr>
    </w:tbl>
    <w:p w14:paraId="276029AF" w14:textId="77777777" w:rsidR="00693686" w:rsidRPr="002A7683" w:rsidRDefault="00693686" w:rsidP="00693686">
      <w:pPr>
        <w:pStyle w:val="ConsPlusNormal"/>
        <w:ind w:firstLine="709"/>
        <w:jc w:val="both"/>
        <w:rPr>
          <w:rFonts w:ascii="Times New Roman" w:hAnsi="Times New Roman"/>
          <w:sz w:val="24"/>
          <w:szCs w:val="24"/>
        </w:rPr>
      </w:pPr>
    </w:p>
    <w:p w14:paraId="2F2BEE00"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lastRenderedPageBreak/>
        <w:t>Спецификация поставляемого Товара должна соответствовать основным характеристикам Товара</w:t>
      </w:r>
      <w:r>
        <w:rPr>
          <w:rFonts w:ascii="Times New Roman" w:hAnsi="Times New Roman"/>
          <w:sz w:val="24"/>
          <w:szCs w:val="24"/>
        </w:rPr>
        <w:t>, указанным в п. 3.3 настоящего ТЗ</w:t>
      </w:r>
      <w:r w:rsidRPr="002A7683">
        <w:rPr>
          <w:rFonts w:ascii="Times New Roman" w:hAnsi="Times New Roman"/>
          <w:sz w:val="24"/>
          <w:szCs w:val="24"/>
        </w:rPr>
        <w:t>.</w:t>
      </w:r>
    </w:p>
    <w:p w14:paraId="43563E28" w14:textId="77777777" w:rsidR="00693686" w:rsidRPr="002A7683" w:rsidRDefault="00693686" w:rsidP="00693686">
      <w:pPr>
        <w:pStyle w:val="ConsPlusNormal"/>
        <w:ind w:firstLine="709"/>
        <w:jc w:val="both"/>
        <w:rPr>
          <w:rFonts w:ascii="Times New Roman" w:hAnsi="Times New Roman"/>
          <w:sz w:val="24"/>
          <w:szCs w:val="24"/>
        </w:rPr>
      </w:pPr>
    </w:p>
    <w:p w14:paraId="5E9B5B4C" w14:textId="77777777" w:rsidR="00693686" w:rsidRPr="002A7683" w:rsidRDefault="00693686" w:rsidP="00D94321">
      <w:pPr>
        <w:pStyle w:val="ConsPlusNormal"/>
        <w:widowControl w:val="0"/>
        <w:numPr>
          <w:ilvl w:val="1"/>
          <w:numId w:val="28"/>
        </w:numPr>
        <w:autoSpaceDE w:val="0"/>
        <w:autoSpaceDN w:val="0"/>
        <w:adjustRightInd w:val="0"/>
        <w:ind w:left="709" w:firstLine="0"/>
        <w:rPr>
          <w:rFonts w:ascii="Times New Roman" w:hAnsi="Times New Roman"/>
          <w:b/>
          <w:sz w:val="24"/>
          <w:szCs w:val="24"/>
        </w:rPr>
      </w:pPr>
      <w:r w:rsidRPr="002A7683">
        <w:rPr>
          <w:rFonts w:ascii="Times New Roman" w:hAnsi="Times New Roman"/>
          <w:b/>
          <w:sz w:val="24"/>
          <w:szCs w:val="24"/>
        </w:rPr>
        <w:t xml:space="preserve"> Основные характеристики Товара</w:t>
      </w:r>
    </w:p>
    <w:p w14:paraId="090A597D" w14:textId="77777777" w:rsidR="00693686" w:rsidRPr="002A7683" w:rsidRDefault="00693686" w:rsidP="00D94321">
      <w:pPr>
        <w:pStyle w:val="ConsPlusNormal"/>
        <w:keepNext/>
        <w:widowControl w:val="0"/>
        <w:numPr>
          <w:ilvl w:val="2"/>
          <w:numId w:val="28"/>
        </w:numPr>
        <w:autoSpaceDE w:val="0"/>
        <w:autoSpaceDN w:val="0"/>
        <w:adjustRightInd w:val="0"/>
        <w:spacing w:before="240"/>
        <w:ind w:left="0" w:firstLine="0"/>
        <w:rPr>
          <w:rFonts w:ascii="Times New Roman" w:hAnsi="Times New Roman"/>
          <w:b/>
          <w:sz w:val="24"/>
          <w:szCs w:val="24"/>
        </w:rPr>
      </w:pPr>
      <w:bookmarkStart w:id="17" w:name="_Hlk229145338"/>
      <w:r w:rsidRPr="002A7683">
        <w:rPr>
          <w:rFonts w:ascii="Times New Roman" w:hAnsi="Times New Roman"/>
          <w:b/>
          <w:sz w:val="24"/>
          <w:szCs w:val="24"/>
        </w:rPr>
        <w:t xml:space="preserve">Требования к характеристикам каждой </w:t>
      </w:r>
      <w:r w:rsidRPr="0068377B">
        <w:rPr>
          <w:rFonts w:ascii="Times New Roman" w:hAnsi="Times New Roman"/>
          <w:b/>
          <w:sz w:val="24"/>
          <w:szCs w:val="24"/>
        </w:rPr>
        <w:t xml:space="preserve">единицы </w:t>
      </w:r>
      <w:r w:rsidRPr="0068377B">
        <w:rPr>
          <w:rFonts w:ascii="Times New Roman" w:hAnsi="Times New Roman"/>
          <w:b/>
          <w:sz w:val="24"/>
          <w:szCs w:val="24"/>
          <w:lang w:val="en-US"/>
        </w:rPr>
        <w:t>SIP</w:t>
      </w:r>
      <w:r w:rsidRPr="0068377B">
        <w:rPr>
          <w:rFonts w:ascii="Times New Roman" w:hAnsi="Times New Roman"/>
          <w:b/>
          <w:sz w:val="24"/>
          <w:szCs w:val="24"/>
        </w:rPr>
        <w:t>-телефон</w:t>
      </w:r>
      <w:r>
        <w:rPr>
          <w:rFonts w:ascii="Times New Roman" w:hAnsi="Times New Roman"/>
          <w:b/>
          <w:sz w:val="24"/>
          <w:szCs w:val="24"/>
        </w:rPr>
        <w:t>:</w:t>
      </w:r>
    </w:p>
    <w:tbl>
      <w:tblPr>
        <w:tblStyle w:val="a5"/>
        <w:tblW w:w="9356" w:type="dxa"/>
        <w:tblInd w:w="-5" w:type="dxa"/>
        <w:tblLook w:val="04A0" w:firstRow="1" w:lastRow="0" w:firstColumn="1" w:lastColumn="0" w:noHBand="0" w:noVBand="1"/>
      </w:tblPr>
      <w:tblGrid>
        <w:gridCol w:w="567"/>
        <w:gridCol w:w="5954"/>
        <w:gridCol w:w="2835"/>
      </w:tblGrid>
      <w:tr w:rsidR="00693686" w:rsidRPr="00167199" w14:paraId="7317DA8D" w14:textId="77777777" w:rsidTr="002B7228">
        <w:trPr>
          <w:tblHeader/>
        </w:trPr>
        <w:tc>
          <w:tcPr>
            <w:tcW w:w="567" w:type="dxa"/>
            <w:vAlign w:val="center"/>
          </w:tcPr>
          <w:p w14:paraId="6D17D2F2" w14:textId="77777777" w:rsidR="00693686" w:rsidRPr="00167199" w:rsidRDefault="00693686" w:rsidP="002B7228">
            <w:pPr>
              <w:pStyle w:val="aff5"/>
              <w:rPr>
                <w:rFonts w:cs="Times New Roman"/>
                <w:b w:val="0"/>
                <w:sz w:val="24"/>
                <w:szCs w:val="24"/>
              </w:rPr>
            </w:pPr>
            <w:r w:rsidRPr="00167199">
              <w:rPr>
                <w:rFonts w:cs="Times New Roman"/>
                <w:b w:val="0"/>
                <w:sz w:val="24"/>
                <w:szCs w:val="24"/>
              </w:rPr>
              <w:t>№ п/п</w:t>
            </w:r>
          </w:p>
        </w:tc>
        <w:tc>
          <w:tcPr>
            <w:tcW w:w="5954" w:type="dxa"/>
            <w:vAlign w:val="center"/>
          </w:tcPr>
          <w:p w14:paraId="46047324" w14:textId="77777777" w:rsidR="00693686" w:rsidRPr="00F07455" w:rsidRDefault="00693686" w:rsidP="002B7228">
            <w:pPr>
              <w:pStyle w:val="aff5"/>
              <w:rPr>
                <w:rFonts w:cs="Times New Roman"/>
                <w:b w:val="0"/>
                <w:sz w:val="24"/>
                <w:szCs w:val="24"/>
              </w:rPr>
            </w:pPr>
            <w:r w:rsidRPr="00F07455">
              <w:rPr>
                <w:rFonts w:cs="Times New Roman"/>
                <w:b w:val="0"/>
                <w:sz w:val="24"/>
                <w:szCs w:val="24"/>
              </w:rPr>
              <w:t>Характеристики Товара /</w:t>
            </w:r>
          </w:p>
          <w:p w14:paraId="33C21534" w14:textId="77777777" w:rsidR="00693686" w:rsidRPr="00F07455" w:rsidRDefault="00693686" w:rsidP="002B7228">
            <w:pPr>
              <w:pStyle w:val="aff5"/>
              <w:rPr>
                <w:rFonts w:cs="Times New Roman"/>
                <w:b w:val="0"/>
                <w:sz w:val="24"/>
                <w:szCs w:val="24"/>
              </w:rPr>
            </w:pPr>
            <w:r w:rsidRPr="00F07455">
              <w:rPr>
                <w:rFonts w:cs="Times New Roman"/>
                <w:b w:val="0"/>
                <w:sz w:val="24"/>
                <w:szCs w:val="24"/>
              </w:rPr>
              <w:t>Параметры эквивалентности для эквивалента</w:t>
            </w:r>
            <w:r w:rsidRPr="00F07455">
              <w:rPr>
                <w:rFonts w:cs="Times New Roman"/>
                <w:b w:val="0"/>
                <w:sz w:val="24"/>
                <w:szCs w:val="24"/>
              </w:rPr>
              <w:br/>
              <w:t>к закупаемому Товару</w:t>
            </w:r>
          </w:p>
        </w:tc>
        <w:tc>
          <w:tcPr>
            <w:tcW w:w="2835" w:type="dxa"/>
            <w:vAlign w:val="center"/>
          </w:tcPr>
          <w:p w14:paraId="37B43FA9" w14:textId="77777777" w:rsidR="00693686" w:rsidRPr="00F07455" w:rsidRDefault="00693686" w:rsidP="002B7228">
            <w:pPr>
              <w:pStyle w:val="aff5"/>
              <w:rPr>
                <w:rFonts w:cs="Times New Roman"/>
                <w:b w:val="0"/>
                <w:sz w:val="24"/>
                <w:szCs w:val="24"/>
              </w:rPr>
            </w:pPr>
            <w:r w:rsidRPr="00F07455">
              <w:rPr>
                <w:rFonts w:cs="Times New Roman"/>
                <w:b w:val="0"/>
                <w:sz w:val="24"/>
                <w:szCs w:val="24"/>
              </w:rPr>
              <w:t>Значение характеристики Товара /</w:t>
            </w:r>
          </w:p>
          <w:p w14:paraId="18FB1315" w14:textId="77777777" w:rsidR="00693686" w:rsidRPr="00F07455" w:rsidRDefault="00693686" w:rsidP="002B7228">
            <w:pPr>
              <w:pStyle w:val="aff5"/>
              <w:rPr>
                <w:rFonts w:cs="Times New Roman"/>
                <w:b w:val="0"/>
                <w:sz w:val="24"/>
                <w:szCs w:val="24"/>
              </w:rPr>
            </w:pPr>
            <w:r w:rsidRPr="00F07455">
              <w:rPr>
                <w:rFonts w:cs="Times New Roman"/>
                <w:b w:val="0"/>
                <w:sz w:val="24"/>
                <w:szCs w:val="24"/>
              </w:rPr>
              <w:t>Значение параметров эквивалентности Товара</w:t>
            </w:r>
          </w:p>
        </w:tc>
      </w:tr>
      <w:tr w:rsidR="00693686" w:rsidRPr="00167199" w14:paraId="4FF544C2" w14:textId="77777777" w:rsidTr="002B7228">
        <w:tc>
          <w:tcPr>
            <w:tcW w:w="567" w:type="dxa"/>
          </w:tcPr>
          <w:p w14:paraId="75284FD3" w14:textId="77777777" w:rsidR="00693686" w:rsidRPr="00167199" w:rsidRDefault="00693686" w:rsidP="00D94321">
            <w:pPr>
              <w:pStyle w:val="a"/>
              <w:numPr>
                <w:ilvl w:val="0"/>
                <w:numId w:val="32"/>
              </w:numPr>
              <w:rPr>
                <w:rFonts w:cs="Times New Roman"/>
                <w:sz w:val="24"/>
                <w:szCs w:val="24"/>
                <w:lang w:val="ru-RU"/>
              </w:rPr>
            </w:pPr>
          </w:p>
        </w:tc>
        <w:tc>
          <w:tcPr>
            <w:tcW w:w="5954" w:type="dxa"/>
          </w:tcPr>
          <w:p w14:paraId="268B548E" w14:textId="77777777" w:rsidR="00693686" w:rsidRPr="00F07455" w:rsidRDefault="00693686" w:rsidP="002B7228">
            <w:pPr>
              <w:rPr>
                <w:sz w:val="24"/>
                <w:szCs w:val="24"/>
              </w:rPr>
            </w:pPr>
            <w:r w:rsidRPr="00F07455">
              <w:rPr>
                <w:sz w:val="24"/>
                <w:szCs w:val="24"/>
              </w:rPr>
              <w:t>Поддержка функций конференц-связь, спикерфон, удержание вызова, переадресация вызова, контроль громкости</w:t>
            </w:r>
          </w:p>
        </w:tc>
        <w:tc>
          <w:tcPr>
            <w:tcW w:w="2835" w:type="dxa"/>
          </w:tcPr>
          <w:p w14:paraId="4A378BA6" w14:textId="77777777" w:rsidR="00693686" w:rsidRPr="00F07455" w:rsidRDefault="00693686" w:rsidP="002B7228">
            <w:pPr>
              <w:pStyle w:val="aff7"/>
              <w:jc w:val="center"/>
              <w:rPr>
                <w:rFonts w:cs="Times New Roman"/>
                <w:sz w:val="24"/>
                <w:szCs w:val="24"/>
              </w:rPr>
            </w:pPr>
            <w:r w:rsidRPr="00F07455">
              <w:rPr>
                <w:rFonts w:cs="Times New Roman"/>
                <w:sz w:val="24"/>
                <w:szCs w:val="24"/>
              </w:rPr>
              <w:t>Соответствие</w:t>
            </w:r>
          </w:p>
        </w:tc>
      </w:tr>
      <w:tr w:rsidR="00693686" w:rsidRPr="00167199" w14:paraId="44083F19" w14:textId="77777777" w:rsidTr="002B7228">
        <w:tc>
          <w:tcPr>
            <w:tcW w:w="567" w:type="dxa"/>
          </w:tcPr>
          <w:p w14:paraId="0F5B9E12" w14:textId="77777777" w:rsidR="00693686" w:rsidRPr="00167199" w:rsidRDefault="00693686" w:rsidP="00D94321">
            <w:pPr>
              <w:pStyle w:val="a"/>
              <w:numPr>
                <w:ilvl w:val="0"/>
                <w:numId w:val="32"/>
              </w:numPr>
              <w:rPr>
                <w:rFonts w:cs="Times New Roman"/>
                <w:sz w:val="24"/>
                <w:szCs w:val="24"/>
                <w:lang w:val="ru-RU"/>
              </w:rPr>
            </w:pPr>
          </w:p>
        </w:tc>
        <w:tc>
          <w:tcPr>
            <w:tcW w:w="5954" w:type="dxa"/>
          </w:tcPr>
          <w:p w14:paraId="48CBD8FA" w14:textId="77777777" w:rsidR="00693686" w:rsidRPr="00F07455" w:rsidRDefault="00693686" w:rsidP="002B7228">
            <w:pPr>
              <w:pStyle w:val="aff7"/>
              <w:rPr>
                <w:rFonts w:cs="Times New Roman"/>
                <w:sz w:val="24"/>
                <w:szCs w:val="24"/>
              </w:rPr>
            </w:pPr>
            <w:r w:rsidRPr="00F07455">
              <w:rPr>
                <w:rFonts w:cs="Times New Roman"/>
                <w:sz w:val="24"/>
                <w:szCs w:val="24"/>
              </w:rPr>
              <w:t>Поддержка голосовых кодеков G.711, G.722</w:t>
            </w:r>
          </w:p>
        </w:tc>
        <w:tc>
          <w:tcPr>
            <w:tcW w:w="2835" w:type="dxa"/>
          </w:tcPr>
          <w:p w14:paraId="4F4FD0C0" w14:textId="77777777" w:rsidR="00693686" w:rsidRPr="00F07455" w:rsidRDefault="00693686" w:rsidP="002B7228">
            <w:pPr>
              <w:pStyle w:val="aff7"/>
              <w:jc w:val="center"/>
              <w:rPr>
                <w:rFonts w:cs="Times New Roman"/>
                <w:sz w:val="24"/>
                <w:szCs w:val="24"/>
              </w:rPr>
            </w:pPr>
            <w:r w:rsidRPr="00F07455">
              <w:rPr>
                <w:rFonts w:cs="Times New Roman"/>
                <w:sz w:val="24"/>
                <w:szCs w:val="24"/>
              </w:rPr>
              <w:t>Соответствие</w:t>
            </w:r>
          </w:p>
        </w:tc>
      </w:tr>
      <w:tr w:rsidR="00693686" w:rsidRPr="00167199" w14:paraId="38970F6F" w14:textId="77777777" w:rsidTr="002B7228">
        <w:tc>
          <w:tcPr>
            <w:tcW w:w="567" w:type="dxa"/>
          </w:tcPr>
          <w:p w14:paraId="0B698AC3" w14:textId="77777777" w:rsidR="00693686" w:rsidRPr="00167199" w:rsidRDefault="00693686" w:rsidP="00D94321">
            <w:pPr>
              <w:pStyle w:val="a"/>
              <w:numPr>
                <w:ilvl w:val="0"/>
                <w:numId w:val="32"/>
              </w:numPr>
              <w:rPr>
                <w:rFonts w:cs="Times New Roman"/>
                <w:sz w:val="24"/>
                <w:szCs w:val="24"/>
                <w:lang w:val="ru-RU"/>
              </w:rPr>
            </w:pPr>
          </w:p>
        </w:tc>
        <w:tc>
          <w:tcPr>
            <w:tcW w:w="5954" w:type="dxa"/>
          </w:tcPr>
          <w:p w14:paraId="6AFD04CC" w14:textId="77777777" w:rsidR="00693686" w:rsidRPr="00F07455" w:rsidRDefault="00693686" w:rsidP="002B7228">
            <w:pPr>
              <w:pStyle w:val="aff7"/>
              <w:rPr>
                <w:rFonts w:cs="Times New Roman"/>
                <w:sz w:val="24"/>
                <w:szCs w:val="24"/>
              </w:rPr>
            </w:pPr>
            <w:r w:rsidRPr="00F07455">
              <w:rPr>
                <w:rFonts w:cs="Times New Roman"/>
                <w:sz w:val="24"/>
                <w:szCs w:val="24"/>
              </w:rPr>
              <w:t>Поддержка протоколов и стандартов SIP, HTTPS, (S)NTP, PoE</w:t>
            </w:r>
          </w:p>
        </w:tc>
        <w:tc>
          <w:tcPr>
            <w:tcW w:w="2835" w:type="dxa"/>
          </w:tcPr>
          <w:p w14:paraId="07ADFB87" w14:textId="77777777" w:rsidR="00693686" w:rsidRPr="00F07455" w:rsidRDefault="00693686" w:rsidP="002B7228">
            <w:pPr>
              <w:pStyle w:val="aff7"/>
              <w:jc w:val="center"/>
              <w:rPr>
                <w:rFonts w:cs="Times New Roman"/>
                <w:sz w:val="24"/>
                <w:szCs w:val="24"/>
              </w:rPr>
            </w:pPr>
            <w:r w:rsidRPr="00F07455">
              <w:rPr>
                <w:rFonts w:cs="Times New Roman"/>
                <w:sz w:val="24"/>
                <w:szCs w:val="24"/>
              </w:rPr>
              <w:t>Соответствие</w:t>
            </w:r>
          </w:p>
        </w:tc>
      </w:tr>
      <w:tr w:rsidR="00693686" w:rsidRPr="00167199" w14:paraId="2D95C1E9" w14:textId="77777777" w:rsidTr="002B7228">
        <w:tc>
          <w:tcPr>
            <w:tcW w:w="567" w:type="dxa"/>
          </w:tcPr>
          <w:p w14:paraId="1637E14E" w14:textId="77777777" w:rsidR="00693686" w:rsidRPr="00167199" w:rsidRDefault="00693686" w:rsidP="00D94321">
            <w:pPr>
              <w:pStyle w:val="a"/>
              <w:numPr>
                <w:ilvl w:val="0"/>
                <w:numId w:val="32"/>
              </w:numPr>
              <w:rPr>
                <w:rFonts w:cs="Times New Roman"/>
                <w:sz w:val="24"/>
                <w:szCs w:val="24"/>
                <w:lang w:val="ru-RU"/>
              </w:rPr>
            </w:pPr>
          </w:p>
        </w:tc>
        <w:tc>
          <w:tcPr>
            <w:tcW w:w="5954" w:type="dxa"/>
          </w:tcPr>
          <w:p w14:paraId="78CB27DA" w14:textId="77777777" w:rsidR="00693686" w:rsidRPr="00167199" w:rsidRDefault="00693686" w:rsidP="002B7228">
            <w:pPr>
              <w:pStyle w:val="aff7"/>
              <w:rPr>
                <w:rFonts w:cs="Times New Roman"/>
                <w:sz w:val="24"/>
                <w:szCs w:val="24"/>
                <w:highlight w:val="yellow"/>
              </w:rPr>
            </w:pPr>
            <w:r w:rsidRPr="002E0A05">
              <w:rPr>
                <w:sz w:val="24"/>
                <w:szCs w:val="24"/>
              </w:rPr>
              <w:t>Встроенный двухпортовый Ethernet коммутатор</w:t>
            </w:r>
          </w:p>
        </w:tc>
        <w:tc>
          <w:tcPr>
            <w:tcW w:w="2835" w:type="dxa"/>
          </w:tcPr>
          <w:p w14:paraId="24C4D114" w14:textId="77777777" w:rsidR="00693686" w:rsidRPr="00167199" w:rsidRDefault="00693686" w:rsidP="002B7228">
            <w:pPr>
              <w:pStyle w:val="aff7"/>
              <w:jc w:val="center"/>
              <w:rPr>
                <w:rFonts w:cs="Times New Roman"/>
                <w:sz w:val="24"/>
                <w:szCs w:val="24"/>
                <w:highlight w:val="yellow"/>
              </w:rPr>
            </w:pPr>
            <w:r w:rsidRPr="002E0A05">
              <w:rPr>
                <w:sz w:val="24"/>
                <w:szCs w:val="24"/>
              </w:rPr>
              <w:t>Наличие</w:t>
            </w:r>
          </w:p>
        </w:tc>
      </w:tr>
      <w:tr w:rsidR="00693686" w:rsidRPr="00167199" w14:paraId="0000CB15" w14:textId="77777777" w:rsidTr="002B7228">
        <w:tc>
          <w:tcPr>
            <w:tcW w:w="567" w:type="dxa"/>
          </w:tcPr>
          <w:p w14:paraId="653CD2B9" w14:textId="77777777" w:rsidR="00693686" w:rsidRPr="00167199" w:rsidRDefault="00693686" w:rsidP="00D94321">
            <w:pPr>
              <w:pStyle w:val="a"/>
              <w:numPr>
                <w:ilvl w:val="0"/>
                <w:numId w:val="32"/>
              </w:numPr>
              <w:rPr>
                <w:rFonts w:cs="Times New Roman"/>
                <w:sz w:val="24"/>
                <w:szCs w:val="24"/>
                <w:lang w:val="ru-RU"/>
              </w:rPr>
            </w:pPr>
          </w:p>
        </w:tc>
        <w:tc>
          <w:tcPr>
            <w:tcW w:w="5954" w:type="dxa"/>
          </w:tcPr>
          <w:p w14:paraId="696CDD32" w14:textId="77777777" w:rsidR="00693686" w:rsidRPr="00167199" w:rsidRDefault="00693686" w:rsidP="002B7228">
            <w:pPr>
              <w:pStyle w:val="aff7"/>
              <w:rPr>
                <w:rFonts w:cs="Times New Roman"/>
                <w:sz w:val="24"/>
                <w:szCs w:val="24"/>
                <w:highlight w:val="yellow"/>
              </w:rPr>
            </w:pPr>
            <w:r w:rsidRPr="002E0A05">
              <w:rPr>
                <w:sz w:val="24"/>
                <w:szCs w:val="24"/>
              </w:rPr>
              <w:t>Web-интерфейс для управления</w:t>
            </w:r>
          </w:p>
        </w:tc>
        <w:tc>
          <w:tcPr>
            <w:tcW w:w="2835" w:type="dxa"/>
          </w:tcPr>
          <w:p w14:paraId="106EA6C7" w14:textId="77777777" w:rsidR="00693686" w:rsidRPr="00167199" w:rsidRDefault="00693686" w:rsidP="002B7228">
            <w:pPr>
              <w:pStyle w:val="aff7"/>
              <w:jc w:val="center"/>
              <w:rPr>
                <w:rFonts w:cs="Times New Roman"/>
                <w:sz w:val="24"/>
                <w:szCs w:val="24"/>
                <w:highlight w:val="yellow"/>
                <w:lang w:val="en-US"/>
              </w:rPr>
            </w:pPr>
            <w:r w:rsidRPr="002E0A05">
              <w:rPr>
                <w:sz w:val="24"/>
                <w:szCs w:val="24"/>
              </w:rPr>
              <w:t>Наличие</w:t>
            </w:r>
          </w:p>
        </w:tc>
      </w:tr>
      <w:tr w:rsidR="00693686" w:rsidRPr="00167199" w14:paraId="4A84C6EE" w14:textId="77777777" w:rsidTr="002B7228">
        <w:tc>
          <w:tcPr>
            <w:tcW w:w="567" w:type="dxa"/>
          </w:tcPr>
          <w:p w14:paraId="397B8D3E" w14:textId="77777777" w:rsidR="00693686" w:rsidRPr="00167199" w:rsidRDefault="00693686" w:rsidP="00D94321">
            <w:pPr>
              <w:pStyle w:val="a"/>
              <w:numPr>
                <w:ilvl w:val="0"/>
                <w:numId w:val="32"/>
              </w:numPr>
              <w:rPr>
                <w:rFonts w:cs="Times New Roman"/>
                <w:sz w:val="24"/>
                <w:szCs w:val="24"/>
                <w:lang w:val="ru-RU"/>
              </w:rPr>
            </w:pPr>
          </w:p>
        </w:tc>
        <w:tc>
          <w:tcPr>
            <w:tcW w:w="5954" w:type="dxa"/>
            <w:shd w:val="clear" w:color="auto" w:fill="auto"/>
            <w:vAlign w:val="center"/>
          </w:tcPr>
          <w:p w14:paraId="53E6483C" w14:textId="77777777" w:rsidR="00693686" w:rsidRPr="0056322F" w:rsidRDefault="00693686" w:rsidP="002B7228">
            <w:pPr>
              <w:pStyle w:val="aff7"/>
              <w:rPr>
                <w:rFonts w:cs="Times New Roman"/>
                <w:sz w:val="24"/>
                <w:szCs w:val="24"/>
              </w:rPr>
            </w:pPr>
            <w:r w:rsidRPr="0056322F">
              <w:rPr>
                <w:rFonts w:cs="Times New Roman"/>
                <w:sz w:val="24"/>
                <w:szCs w:val="24"/>
              </w:rPr>
              <w:t xml:space="preserve">Внешний блок питания для </w:t>
            </w:r>
            <w:r w:rsidRPr="0056322F">
              <w:rPr>
                <w:rFonts w:cs="Times New Roman"/>
                <w:sz w:val="24"/>
                <w:szCs w:val="24"/>
                <w:lang w:val="en-US"/>
              </w:rPr>
              <w:t>SIP</w:t>
            </w:r>
            <w:r w:rsidRPr="0056322F">
              <w:rPr>
                <w:rFonts w:cs="Times New Roman"/>
                <w:sz w:val="24"/>
                <w:szCs w:val="24"/>
              </w:rPr>
              <w:t>-телефона</w:t>
            </w:r>
          </w:p>
        </w:tc>
        <w:tc>
          <w:tcPr>
            <w:tcW w:w="2835" w:type="dxa"/>
            <w:shd w:val="clear" w:color="auto" w:fill="auto"/>
            <w:vAlign w:val="center"/>
          </w:tcPr>
          <w:p w14:paraId="446DFCB7" w14:textId="77777777" w:rsidR="00693686" w:rsidRPr="0056322F" w:rsidRDefault="00693686" w:rsidP="002B7228">
            <w:pPr>
              <w:pStyle w:val="aff7"/>
              <w:jc w:val="center"/>
              <w:rPr>
                <w:rFonts w:cs="Times New Roman"/>
                <w:sz w:val="24"/>
                <w:szCs w:val="24"/>
              </w:rPr>
            </w:pPr>
            <w:r w:rsidRPr="0056322F">
              <w:rPr>
                <w:rFonts w:cs="Times New Roman"/>
                <w:sz w:val="24"/>
                <w:szCs w:val="24"/>
              </w:rPr>
              <w:t>Наличие</w:t>
            </w:r>
          </w:p>
        </w:tc>
      </w:tr>
      <w:tr w:rsidR="00693686" w:rsidRPr="00167199" w14:paraId="1B23218F" w14:textId="77777777" w:rsidTr="002B7228">
        <w:tc>
          <w:tcPr>
            <w:tcW w:w="567" w:type="dxa"/>
          </w:tcPr>
          <w:p w14:paraId="62D0791E" w14:textId="77777777" w:rsidR="00693686" w:rsidRPr="00167199" w:rsidRDefault="00693686" w:rsidP="00D94321">
            <w:pPr>
              <w:pStyle w:val="a"/>
              <w:numPr>
                <w:ilvl w:val="0"/>
                <w:numId w:val="32"/>
              </w:numPr>
              <w:rPr>
                <w:rFonts w:cs="Times New Roman"/>
                <w:sz w:val="24"/>
                <w:szCs w:val="24"/>
                <w:lang w:val="ru-RU"/>
              </w:rPr>
            </w:pPr>
          </w:p>
        </w:tc>
        <w:tc>
          <w:tcPr>
            <w:tcW w:w="5954" w:type="dxa"/>
            <w:shd w:val="clear" w:color="auto" w:fill="auto"/>
            <w:vAlign w:val="center"/>
          </w:tcPr>
          <w:p w14:paraId="72C359E0" w14:textId="77777777" w:rsidR="00693686" w:rsidRPr="0056322F" w:rsidRDefault="00693686" w:rsidP="002B7228">
            <w:pPr>
              <w:pStyle w:val="aff7"/>
              <w:rPr>
                <w:rFonts w:cs="Times New Roman"/>
                <w:sz w:val="24"/>
                <w:szCs w:val="24"/>
              </w:rPr>
            </w:pPr>
            <w:r w:rsidRPr="0056322F">
              <w:rPr>
                <w:rFonts w:cs="Times New Roman"/>
                <w:sz w:val="24"/>
                <w:szCs w:val="24"/>
              </w:rPr>
              <w:t>Дисплей</w:t>
            </w:r>
            <w:r>
              <w:rPr>
                <w:rFonts w:cs="Times New Roman"/>
                <w:sz w:val="24"/>
                <w:szCs w:val="24"/>
              </w:rPr>
              <w:t>, дюйм</w:t>
            </w:r>
          </w:p>
        </w:tc>
        <w:tc>
          <w:tcPr>
            <w:tcW w:w="2835" w:type="dxa"/>
            <w:shd w:val="clear" w:color="auto" w:fill="auto"/>
            <w:vAlign w:val="center"/>
          </w:tcPr>
          <w:p w14:paraId="4B5BC861" w14:textId="77777777" w:rsidR="00693686" w:rsidRPr="0056322F" w:rsidRDefault="00693686" w:rsidP="002B7228">
            <w:pPr>
              <w:pStyle w:val="aff7"/>
              <w:jc w:val="center"/>
              <w:rPr>
                <w:rFonts w:cs="Times New Roman"/>
                <w:sz w:val="24"/>
                <w:szCs w:val="24"/>
              </w:rPr>
            </w:pPr>
            <w:r w:rsidRPr="0056322F">
              <w:rPr>
                <w:rFonts w:cs="Times New Roman"/>
                <w:sz w:val="24"/>
                <w:szCs w:val="24"/>
              </w:rPr>
              <w:t>Не менее 2,3</w:t>
            </w:r>
            <w:r>
              <w:rPr>
                <w:rFonts w:cs="Times New Roman"/>
                <w:sz w:val="24"/>
                <w:szCs w:val="24"/>
              </w:rPr>
              <w:t>*</w:t>
            </w:r>
          </w:p>
        </w:tc>
      </w:tr>
      <w:tr w:rsidR="00693686" w:rsidRPr="00167199" w14:paraId="7261C8B9" w14:textId="77777777" w:rsidTr="002B7228">
        <w:tc>
          <w:tcPr>
            <w:tcW w:w="567" w:type="dxa"/>
          </w:tcPr>
          <w:p w14:paraId="2DCB2924" w14:textId="77777777" w:rsidR="00693686" w:rsidRPr="00167199" w:rsidRDefault="00693686" w:rsidP="00D94321">
            <w:pPr>
              <w:pStyle w:val="a"/>
              <w:numPr>
                <w:ilvl w:val="0"/>
                <w:numId w:val="32"/>
              </w:numPr>
              <w:rPr>
                <w:rFonts w:cs="Times New Roman"/>
                <w:sz w:val="24"/>
                <w:szCs w:val="24"/>
                <w:lang w:val="ru-RU"/>
              </w:rPr>
            </w:pPr>
          </w:p>
        </w:tc>
        <w:tc>
          <w:tcPr>
            <w:tcW w:w="5954" w:type="dxa"/>
            <w:shd w:val="clear" w:color="auto" w:fill="auto"/>
            <w:vAlign w:val="center"/>
          </w:tcPr>
          <w:p w14:paraId="65F61AC6" w14:textId="77777777" w:rsidR="00693686" w:rsidRPr="0056322F" w:rsidRDefault="00693686" w:rsidP="002B7228">
            <w:pPr>
              <w:pStyle w:val="aff7"/>
              <w:rPr>
                <w:rFonts w:cs="Times New Roman"/>
                <w:sz w:val="24"/>
                <w:szCs w:val="24"/>
              </w:rPr>
            </w:pPr>
            <w:r w:rsidRPr="0056322F">
              <w:rPr>
                <w:rFonts w:cs="Times New Roman"/>
                <w:sz w:val="24"/>
                <w:szCs w:val="24"/>
              </w:rPr>
              <w:t xml:space="preserve">Кол-во </w:t>
            </w:r>
            <w:r w:rsidRPr="0056322F">
              <w:rPr>
                <w:rFonts w:cs="Times New Roman"/>
                <w:sz w:val="24"/>
                <w:szCs w:val="24"/>
                <w:lang w:val="en-US"/>
              </w:rPr>
              <w:t>SIP</w:t>
            </w:r>
            <w:r w:rsidRPr="0056322F">
              <w:rPr>
                <w:rFonts w:cs="Times New Roman"/>
                <w:sz w:val="24"/>
                <w:szCs w:val="24"/>
              </w:rPr>
              <w:t>-линий</w:t>
            </w:r>
          </w:p>
        </w:tc>
        <w:tc>
          <w:tcPr>
            <w:tcW w:w="2835" w:type="dxa"/>
            <w:shd w:val="clear" w:color="auto" w:fill="auto"/>
            <w:vAlign w:val="center"/>
          </w:tcPr>
          <w:p w14:paraId="2D6E0FD2" w14:textId="77777777" w:rsidR="00693686" w:rsidRPr="0056322F" w:rsidRDefault="00693686" w:rsidP="002B7228">
            <w:pPr>
              <w:pStyle w:val="aff7"/>
              <w:jc w:val="center"/>
              <w:rPr>
                <w:rFonts w:cs="Times New Roman"/>
                <w:sz w:val="24"/>
                <w:szCs w:val="24"/>
              </w:rPr>
            </w:pPr>
            <w:r w:rsidRPr="0056322F">
              <w:rPr>
                <w:rFonts w:cs="Times New Roman"/>
                <w:sz w:val="24"/>
                <w:szCs w:val="24"/>
              </w:rPr>
              <w:t>Не менее 2</w:t>
            </w:r>
            <w:r>
              <w:rPr>
                <w:rFonts w:cs="Times New Roman"/>
                <w:sz w:val="24"/>
                <w:szCs w:val="24"/>
              </w:rPr>
              <w:t>*</w:t>
            </w:r>
          </w:p>
        </w:tc>
      </w:tr>
      <w:tr w:rsidR="00693686" w:rsidRPr="00167199" w14:paraId="3FCBBB22" w14:textId="77777777" w:rsidTr="002B7228">
        <w:tc>
          <w:tcPr>
            <w:tcW w:w="567" w:type="dxa"/>
          </w:tcPr>
          <w:p w14:paraId="2C5E4E74" w14:textId="77777777" w:rsidR="00693686" w:rsidRPr="00167199" w:rsidRDefault="00693686" w:rsidP="00D94321">
            <w:pPr>
              <w:pStyle w:val="a"/>
              <w:numPr>
                <w:ilvl w:val="0"/>
                <w:numId w:val="32"/>
              </w:numPr>
              <w:rPr>
                <w:rFonts w:cs="Times New Roman"/>
                <w:sz w:val="24"/>
                <w:szCs w:val="24"/>
                <w:lang w:val="ru-RU"/>
              </w:rPr>
            </w:pPr>
          </w:p>
        </w:tc>
        <w:tc>
          <w:tcPr>
            <w:tcW w:w="5954" w:type="dxa"/>
            <w:shd w:val="clear" w:color="auto" w:fill="auto"/>
            <w:vAlign w:val="center"/>
          </w:tcPr>
          <w:p w14:paraId="38F48BB0" w14:textId="77777777" w:rsidR="00693686" w:rsidRPr="0056322F" w:rsidRDefault="00693686" w:rsidP="002B7228">
            <w:pPr>
              <w:pStyle w:val="aff7"/>
              <w:rPr>
                <w:rFonts w:cs="Times New Roman"/>
                <w:sz w:val="24"/>
                <w:szCs w:val="24"/>
                <w:lang w:val="en-US"/>
              </w:rPr>
            </w:pPr>
            <w:r w:rsidRPr="0056322F">
              <w:rPr>
                <w:rFonts w:cs="Times New Roman"/>
                <w:sz w:val="24"/>
                <w:szCs w:val="24"/>
              </w:rPr>
              <w:t xml:space="preserve">Поддержка </w:t>
            </w:r>
            <w:r w:rsidRPr="0056322F">
              <w:rPr>
                <w:rFonts w:cs="Times New Roman"/>
                <w:sz w:val="24"/>
                <w:szCs w:val="24"/>
                <w:lang w:val="en-US"/>
              </w:rPr>
              <w:t>VLAN</w:t>
            </w:r>
          </w:p>
        </w:tc>
        <w:tc>
          <w:tcPr>
            <w:tcW w:w="2835" w:type="dxa"/>
            <w:shd w:val="clear" w:color="auto" w:fill="auto"/>
          </w:tcPr>
          <w:p w14:paraId="189FA6B9" w14:textId="77777777" w:rsidR="00693686" w:rsidRPr="0056322F" w:rsidRDefault="00693686" w:rsidP="002B7228">
            <w:pPr>
              <w:pStyle w:val="aff7"/>
              <w:jc w:val="center"/>
              <w:rPr>
                <w:rFonts w:cs="Times New Roman"/>
                <w:color w:val="000000"/>
                <w:sz w:val="24"/>
                <w:szCs w:val="24"/>
              </w:rPr>
            </w:pPr>
            <w:r w:rsidRPr="0056322F">
              <w:rPr>
                <w:rFonts w:cs="Times New Roman"/>
                <w:color w:val="000000"/>
                <w:sz w:val="24"/>
                <w:szCs w:val="24"/>
              </w:rPr>
              <w:t>Наличие</w:t>
            </w:r>
          </w:p>
        </w:tc>
      </w:tr>
      <w:tr w:rsidR="00693686" w:rsidRPr="00167199" w14:paraId="6AE92CC8" w14:textId="77777777" w:rsidTr="002B7228">
        <w:tc>
          <w:tcPr>
            <w:tcW w:w="567" w:type="dxa"/>
          </w:tcPr>
          <w:p w14:paraId="05D6DC79" w14:textId="77777777" w:rsidR="00693686" w:rsidRPr="00167199" w:rsidRDefault="00693686" w:rsidP="00D94321">
            <w:pPr>
              <w:pStyle w:val="a"/>
              <w:numPr>
                <w:ilvl w:val="0"/>
                <w:numId w:val="32"/>
              </w:numPr>
              <w:rPr>
                <w:rFonts w:cs="Times New Roman"/>
                <w:sz w:val="24"/>
                <w:szCs w:val="24"/>
                <w:lang w:val="ru-RU"/>
              </w:rPr>
            </w:pPr>
          </w:p>
        </w:tc>
        <w:tc>
          <w:tcPr>
            <w:tcW w:w="5954" w:type="dxa"/>
            <w:shd w:val="clear" w:color="auto" w:fill="auto"/>
            <w:vAlign w:val="center"/>
          </w:tcPr>
          <w:p w14:paraId="1ED4CE9F" w14:textId="77777777" w:rsidR="00693686" w:rsidRPr="0056322F" w:rsidRDefault="00693686" w:rsidP="002B7228">
            <w:pPr>
              <w:pStyle w:val="aff7"/>
              <w:rPr>
                <w:rFonts w:cs="Times New Roman"/>
                <w:sz w:val="24"/>
                <w:szCs w:val="24"/>
              </w:rPr>
            </w:pPr>
            <w:r w:rsidRPr="0056322F">
              <w:rPr>
                <w:rFonts w:cs="Times New Roman"/>
                <w:sz w:val="24"/>
                <w:szCs w:val="24"/>
              </w:rPr>
              <w:t>Динамик для громкой связи</w:t>
            </w:r>
          </w:p>
        </w:tc>
        <w:tc>
          <w:tcPr>
            <w:tcW w:w="2835" w:type="dxa"/>
            <w:shd w:val="clear" w:color="auto" w:fill="auto"/>
          </w:tcPr>
          <w:p w14:paraId="65077A3C" w14:textId="77777777" w:rsidR="00693686" w:rsidRPr="0056322F" w:rsidRDefault="00693686" w:rsidP="002B7228">
            <w:pPr>
              <w:pStyle w:val="aff7"/>
              <w:jc w:val="center"/>
              <w:rPr>
                <w:rFonts w:cs="Times New Roman"/>
                <w:sz w:val="24"/>
                <w:szCs w:val="24"/>
              </w:rPr>
            </w:pPr>
            <w:r w:rsidRPr="0056322F">
              <w:rPr>
                <w:rFonts w:cs="Times New Roman"/>
                <w:sz w:val="24"/>
                <w:szCs w:val="24"/>
              </w:rPr>
              <w:t>Наличие</w:t>
            </w:r>
          </w:p>
        </w:tc>
      </w:tr>
      <w:bookmarkEnd w:id="17"/>
      <w:tr w:rsidR="00693686" w:rsidRPr="00167199" w14:paraId="41CDF443" w14:textId="77777777" w:rsidTr="002B7228">
        <w:trPr>
          <w:trHeight w:val="231"/>
        </w:trPr>
        <w:tc>
          <w:tcPr>
            <w:tcW w:w="9356" w:type="dxa"/>
            <w:gridSpan w:val="3"/>
          </w:tcPr>
          <w:p w14:paraId="0E67DE75" w14:textId="77777777" w:rsidR="00693686" w:rsidRPr="00167199" w:rsidRDefault="00693686" w:rsidP="002B7228">
            <w:pPr>
              <w:pStyle w:val="aff7"/>
              <w:jc w:val="both"/>
              <w:rPr>
                <w:rFonts w:cs="Times New Roman"/>
                <w:sz w:val="24"/>
                <w:szCs w:val="24"/>
              </w:rPr>
            </w:pPr>
            <w:r w:rsidRPr="00167199">
              <w:rPr>
                <w:rFonts w:cs="Times New Roman"/>
                <w:sz w:val="24"/>
                <w:szCs w:val="24"/>
              </w:rPr>
              <w:t>* параметры соответствия (эквивалентности).</w:t>
            </w:r>
            <w:r w:rsidRPr="00167199">
              <w:rPr>
                <w:rFonts w:eastAsia="Calibri" w:cs="Times New Roman"/>
                <w:sz w:val="24"/>
                <w:szCs w:val="24"/>
              </w:rPr>
              <w:t xml:space="preserve"> </w:t>
            </w:r>
            <w:r w:rsidRPr="00167199">
              <w:rPr>
                <w:rFonts w:cs="Times New Roman"/>
                <w:sz w:val="24"/>
                <w:szCs w:val="24"/>
              </w:rPr>
              <w:t>Конкретные значения характеристик предлагаемого Товара, соответствующие параметрам соответствия (эквивалентности), установленным в ТЗ со знаком «*», указываются в заявке участника закупки</w:t>
            </w:r>
          </w:p>
        </w:tc>
      </w:tr>
    </w:tbl>
    <w:p w14:paraId="15208C4E" w14:textId="77777777" w:rsidR="00693686" w:rsidRPr="002A7683" w:rsidRDefault="00693686" w:rsidP="00693686">
      <w:pPr>
        <w:pStyle w:val="ConsPlusNormal"/>
        <w:ind w:firstLine="709"/>
        <w:rPr>
          <w:rFonts w:ascii="Times New Roman" w:hAnsi="Times New Roman"/>
          <w:b/>
          <w:sz w:val="24"/>
          <w:szCs w:val="24"/>
        </w:rPr>
      </w:pPr>
    </w:p>
    <w:p w14:paraId="1CB33746" w14:textId="77777777" w:rsidR="00693686" w:rsidRPr="002A7683" w:rsidRDefault="00693686" w:rsidP="00D94321">
      <w:pPr>
        <w:pStyle w:val="ConsPlusNormal"/>
        <w:widowControl w:val="0"/>
        <w:numPr>
          <w:ilvl w:val="1"/>
          <w:numId w:val="28"/>
        </w:numPr>
        <w:autoSpaceDE w:val="0"/>
        <w:autoSpaceDN w:val="0"/>
        <w:adjustRightInd w:val="0"/>
        <w:ind w:left="0" w:firstLine="709"/>
        <w:rPr>
          <w:rFonts w:ascii="Times New Roman" w:hAnsi="Times New Roman"/>
          <w:b/>
          <w:sz w:val="24"/>
          <w:szCs w:val="24"/>
        </w:rPr>
      </w:pPr>
      <w:r w:rsidRPr="002A7683">
        <w:rPr>
          <w:rFonts w:ascii="Times New Roman" w:hAnsi="Times New Roman"/>
          <w:b/>
          <w:sz w:val="24"/>
          <w:szCs w:val="24"/>
        </w:rPr>
        <w:t>Комплектность Товара</w:t>
      </w:r>
    </w:p>
    <w:p w14:paraId="225C2EFB"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 xml:space="preserve">Комплектность Товара: в соответствии с характеристиками Товара, указанными в п. 3.3 </w:t>
      </w:r>
      <w:r>
        <w:rPr>
          <w:rFonts w:ascii="Times New Roman" w:hAnsi="Times New Roman"/>
          <w:sz w:val="24"/>
          <w:szCs w:val="24"/>
        </w:rPr>
        <w:t>ТЗ</w:t>
      </w:r>
      <w:r w:rsidRPr="002A7683">
        <w:rPr>
          <w:rFonts w:ascii="Times New Roman" w:hAnsi="Times New Roman"/>
          <w:sz w:val="24"/>
          <w:szCs w:val="24"/>
        </w:rPr>
        <w:t>, а также кабели питания и/или блоки питания, необходимые для полноценной работы Товара, инструкция по эксплуатации.</w:t>
      </w:r>
    </w:p>
    <w:p w14:paraId="45830FA7" w14:textId="77777777" w:rsidR="00693686" w:rsidRPr="002A7683" w:rsidRDefault="00693686" w:rsidP="00693686">
      <w:pPr>
        <w:pStyle w:val="ConsPlusNormal"/>
        <w:ind w:firstLine="709"/>
        <w:jc w:val="both"/>
        <w:rPr>
          <w:rFonts w:ascii="Times New Roman" w:hAnsi="Times New Roman"/>
          <w:sz w:val="24"/>
          <w:szCs w:val="24"/>
        </w:rPr>
      </w:pPr>
    </w:p>
    <w:p w14:paraId="4FFC438C" w14:textId="77777777" w:rsidR="00693686" w:rsidRPr="00302A81" w:rsidRDefault="00693686" w:rsidP="00D94321">
      <w:pPr>
        <w:pStyle w:val="ConsPlusNormal"/>
        <w:widowControl w:val="0"/>
        <w:numPr>
          <w:ilvl w:val="1"/>
          <w:numId w:val="28"/>
        </w:numPr>
        <w:autoSpaceDE w:val="0"/>
        <w:autoSpaceDN w:val="0"/>
        <w:adjustRightInd w:val="0"/>
        <w:ind w:left="0" w:firstLine="709"/>
        <w:rPr>
          <w:rFonts w:ascii="Times New Roman" w:hAnsi="Times New Roman"/>
          <w:b/>
          <w:sz w:val="24"/>
          <w:szCs w:val="24"/>
        </w:rPr>
      </w:pPr>
      <w:r w:rsidRPr="00302A81">
        <w:rPr>
          <w:rFonts w:ascii="Times New Roman" w:hAnsi="Times New Roman"/>
          <w:b/>
          <w:sz w:val="24"/>
          <w:szCs w:val="24"/>
        </w:rPr>
        <w:t>Нормативные документы, которые устанавливают требования к товару, к поставке товара, сборке (монтажу, установке) товара</w:t>
      </w:r>
    </w:p>
    <w:p w14:paraId="1BB82F73" w14:textId="77777777" w:rsidR="00693686" w:rsidRPr="002A7683" w:rsidRDefault="00693686" w:rsidP="00D94321">
      <w:pPr>
        <w:pStyle w:val="ConsPlusNormal"/>
        <w:widowControl w:val="0"/>
        <w:numPr>
          <w:ilvl w:val="0"/>
          <w:numId w:val="31"/>
        </w:numPr>
        <w:tabs>
          <w:tab w:val="left" w:pos="993"/>
        </w:tabs>
        <w:autoSpaceDE w:val="0"/>
        <w:autoSpaceDN w:val="0"/>
        <w:adjustRightInd w:val="0"/>
        <w:ind w:left="0" w:firstLine="709"/>
        <w:jc w:val="both"/>
        <w:rPr>
          <w:rFonts w:ascii="Times New Roman" w:hAnsi="Times New Roman"/>
          <w:bCs/>
          <w:sz w:val="24"/>
          <w:szCs w:val="24"/>
        </w:rPr>
      </w:pPr>
      <w:r w:rsidRPr="002A7683">
        <w:rPr>
          <w:rFonts w:ascii="Times New Roman" w:hAnsi="Times New Roman"/>
          <w:bCs/>
          <w:sz w:val="24"/>
          <w:szCs w:val="24"/>
        </w:rPr>
        <w:t>технический регламент Таможенного Союза «О безопасности низковольтного оборудования» ТР ТС 004/2011;</w:t>
      </w:r>
    </w:p>
    <w:p w14:paraId="0400FD3D" w14:textId="77777777" w:rsidR="00693686" w:rsidRPr="002A7683" w:rsidRDefault="00693686" w:rsidP="00D94321">
      <w:pPr>
        <w:pStyle w:val="ConsPlusNormal"/>
        <w:widowControl w:val="0"/>
        <w:numPr>
          <w:ilvl w:val="0"/>
          <w:numId w:val="31"/>
        </w:numPr>
        <w:tabs>
          <w:tab w:val="left" w:pos="993"/>
        </w:tabs>
        <w:autoSpaceDE w:val="0"/>
        <w:autoSpaceDN w:val="0"/>
        <w:adjustRightInd w:val="0"/>
        <w:ind w:left="0" w:firstLine="709"/>
        <w:jc w:val="both"/>
        <w:rPr>
          <w:rFonts w:ascii="Times New Roman" w:hAnsi="Times New Roman"/>
          <w:bCs/>
          <w:sz w:val="24"/>
          <w:szCs w:val="24"/>
        </w:rPr>
      </w:pPr>
      <w:r w:rsidRPr="002A7683">
        <w:rPr>
          <w:rFonts w:ascii="Times New Roman" w:hAnsi="Times New Roman"/>
          <w:bCs/>
          <w:sz w:val="24"/>
          <w:szCs w:val="24"/>
        </w:rPr>
        <w:t>технический регламент Таможенного Союза «Электромагнитная совместимость техн</w:t>
      </w:r>
      <w:r>
        <w:rPr>
          <w:rFonts w:ascii="Times New Roman" w:hAnsi="Times New Roman"/>
          <w:bCs/>
          <w:sz w:val="24"/>
          <w:szCs w:val="24"/>
        </w:rPr>
        <w:t>ических средств» ТР ТС 020/2011.</w:t>
      </w:r>
    </w:p>
    <w:p w14:paraId="34FFB1F3" w14:textId="77777777" w:rsidR="00693686" w:rsidRPr="002A7683" w:rsidRDefault="00693686" w:rsidP="00D94321">
      <w:pPr>
        <w:pStyle w:val="ConsPlusNormal"/>
        <w:widowControl w:val="0"/>
        <w:numPr>
          <w:ilvl w:val="1"/>
          <w:numId w:val="28"/>
        </w:numPr>
        <w:autoSpaceDE w:val="0"/>
        <w:autoSpaceDN w:val="0"/>
        <w:adjustRightInd w:val="0"/>
        <w:spacing w:before="240"/>
        <w:ind w:left="0" w:firstLine="709"/>
        <w:rPr>
          <w:rFonts w:ascii="Times New Roman" w:hAnsi="Times New Roman"/>
          <w:b/>
          <w:sz w:val="24"/>
          <w:szCs w:val="24"/>
        </w:rPr>
      </w:pPr>
      <w:r w:rsidRPr="002A7683">
        <w:rPr>
          <w:rFonts w:ascii="Times New Roman" w:hAnsi="Times New Roman"/>
          <w:b/>
          <w:sz w:val="24"/>
          <w:szCs w:val="24"/>
        </w:rPr>
        <w:t>Объем гарантий и гарантийный срок</w:t>
      </w:r>
    </w:p>
    <w:p w14:paraId="505A983C" w14:textId="77777777" w:rsidR="00693686" w:rsidRPr="002A7683" w:rsidRDefault="00693686" w:rsidP="00693686">
      <w:pPr>
        <w:pStyle w:val="ConsPlusNormal"/>
        <w:ind w:firstLine="709"/>
        <w:jc w:val="both"/>
        <w:rPr>
          <w:rFonts w:ascii="Times New Roman" w:hAnsi="Times New Roman"/>
          <w:sz w:val="24"/>
          <w:szCs w:val="24"/>
        </w:rPr>
      </w:pPr>
      <w:bookmarkStart w:id="18" w:name="_Hlk240023925"/>
      <w:r w:rsidRPr="002A7683">
        <w:rPr>
          <w:rFonts w:ascii="Times New Roman" w:hAnsi="Times New Roman"/>
          <w:sz w:val="24"/>
          <w:szCs w:val="24"/>
        </w:rPr>
        <w:t>Срок гарантии на Товар: не менее 12</w:t>
      </w:r>
      <w:r>
        <w:rPr>
          <w:rFonts w:ascii="Times New Roman" w:hAnsi="Times New Roman"/>
          <w:sz w:val="24"/>
          <w:szCs w:val="24"/>
        </w:rPr>
        <w:t xml:space="preserve"> (двенадцати)</w:t>
      </w:r>
      <w:r w:rsidRPr="002A7683">
        <w:rPr>
          <w:rFonts w:ascii="Times New Roman" w:hAnsi="Times New Roman"/>
          <w:sz w:val="24"/>
          <w:szCs w:val="24"/>
        </w:rPr>
        <w:t xml:space="preserve"> месяцев с даты подписания </w:t>
      </w:r>
      <w:r w:rsidRPr="00B67C9F">
        <w:rPr>
          <w:rFonts w:ascii="Times New Roman" w:hAnsi="Times New Roman"/>
          <w:sz w:val="24"/>
          <w:szCs w:val="24"/>
        </w:rPr>
        <w:t>товарной накладной ТОРГ-12/ УПД.</w:t>
      </w:r>
    </w:p>
    <w:p w14:paraId="3E8F1149"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При обнаружении в период гарантийного срока дефектов Товара Поставщик обязан за свой счет заменить некачественный Товар, Товаром надлежащего качества в течение 10 (десяти) рабочих дней с момента получения от Покупателя письменного требования о необходимости проведения гарантийной замены Товара. Требование направляется Покупателем на адрес электронной почты Поставщика, указанный в договоре, факсимильным сообщением или иным способом.</w:t>
      </w:r>
    </w:p>
    <w:p w14:paraId="1196EF0B" w14:textId="77777777" w:rsidR="00693686" w:rsidRPr="002A7683" w:rsidRDefault="00693686" w:rsidP="00693686">
      <w:pPr>
        <w:pStyle w:val="affc"/>
        <w:spacing w:after="0" w:line="240" w:lineRule="auto"/>
        <w:ind w:firstLine="709"/>
      </w:pPr>
      <w:r w:rsidRPr="002A7683">
        <w:t>Все сопутствующие гарантийному обслуживанию мероприятия (доставка, погрузка, разгрузка) осуществляются силами и за счет Поставщика.</w:t>
      </w:r>
    </w:p>
    <w:bookmarkEnd w:id="18"/>
    <w:p w14:paraId="665D4472" w14:textId="77777777" w:rsidR="00693686" w:rsidRPr="002A7683" w:rsidRDefault="00693686" w:rsidP="00D94321">
      <w:pPr>
        <w:pStyle w:val="ConsPlusNormal"/>
        <w:widowControl w:val="0"/>
        <w:numPr>
          <w:ilvl w:val="0"/>
          <w:numId w:val="28"/>
        </w:numPr>
        <w:autoSpaceDE w:val="0"/>
        <w:autoSpaceDN w:val="0"/>
        <w:adjustRightInd w:val="0"/>
        <w:spacing w:before="240"/>
        <w:ind w:left="0" w:firstLine="709"/>
        <w:jc w:val="center"/>
        <w:rPr>
          <w:rFonts w:ascii="Times New Roman" w:hAnsi="Times New Roman"/>
          <w:b/>
          <w:sz w:val="24"/>
          <w:szCs w:val="24"/>
        </w:rPr>
      </w:pPr>
      <w:r w:rsidRPr="002A7683">
        <w:rPr>
          <w:rFonts w:ascii="Times New Roman" w:hAnsi="Times New Roman"/>
          <w:b/>
          <w:sz w:val="24"/>
          <w:szCs w:val="24"/>
        </w:rPr>
        <w:lastRenderedPageBreak/>
        <w:t>ТРЕБОВАНИЯ К МАРКИРОВКЕ</w:t>
      </w:r>
    </w:p>
    <w:p w14:paraId="2317C63F" w14:textId="77777777" w:rsidR="00693686" w:rsidRPr="00966A19" w:rsidRDefault="00693686" w:rsidP="00693686">
      <w:pPr>
        <w:pStyle w:val="ConsPlusNormal"/>
        <w:ind w:firstLine="709"/>
        <w:jc w:val="both"/>
        <w:rPr>
          <w:rFonts w:ascii="Times New Roman" w:hAnsi="Times New Roman"/>
          <w:color w:val="FF0000"/>
          <w:sz w:val="24"/>
          <w:szCs w:val="24"/>
        </w:rPr>
      </w:pPr>
      <w:r w:rsidRPr="00EF1F54">
        <w:rPr>
          <w:rFonts w:ascii="Times New Roman" w:hAnsi="Times New Roman"/>
          <w:sz w:val="24"/>
          <w:szCs w:val="24"/>
        </w:rPr>
        <w:t>Не установлены.</w:t>
      </w:r>
      <w:r>
        <w:rPr>
          <w:rFonts w:ascii="Times New Roman" w:hAnsi="Times New Roman"/>
          <w:sz w:val="24"/>
          <w:szCs w:val="24"/>
        </w:rPr>
        <w:t xml:space="preserve"> </w:t>
      </w:r>
    </w:p>
    <w:p w14:paraId="621D29E3" w14:textId="77777777" w:rsidR="00693686" w:rsidRPr="002A7683" w:rsidRDefault="00693686" w:rsidP="00D94321">
      <w:pPr>
        <w:pStyle w:val="ConsPlusNormal"/>
        <w:widowControl w:val="0"/>
        <w:numPr>
          <w:ilvl w:val="0"/>
          <w:numId w:val="28"/>
        </w:numPr>
        <w:autoSpaceDE w:val="0"/>
        <w:autoSpaceDN w:val="0"/>
        <w:adjustRightInd w:val="0"/>
        <w:spacing w:before="240"/>
        <w:ind w:left="0" w:firstLine="709"/>
        <w:jc w:val="center"/>
        <w:rPr>
          <w:rFonts w:ascii="Times New Roman" w:hAnsi="Times New Roman"/>
          <w:b/>
          <w:sz w:val="24"/>
          <w:szCs w:val="24"/>
        </w:rPr>
      </w:pPr>
      <w:r w:rsidRPr="002A7683">
        <w:rPr>
          <w:rFonts w:ascii="Times New Roman" w:hAnsi="Times New Roman"/>
          <w:b/>
          <w:sz w:val="24"/>
          <w:szCs w:val="24"/>
        </w:rPr>
        <w:t>ТРЕБОВАНИЯ К УПАКОВКЕ</w:t>
      </w:r>
      <w:r>
        <w:rPr>
          <w:rFonts w:ascii="Times New Roman" w:hAnsi="Times New Roman"/>
          <w:b/>
          <w:sz w:val="24"/>
          <w:szCs w:val="24"/>
        </w:rPr>
        <w:t xml:space="preserve"> ТОВАРА</w:t>
      </w:r>
    </w:p>
    <w:p w14:paraId="13DCE2DA" w14:textId="77777777" w:rsidR="00693686" w:rsidRPr="002A7683" w:rsidRDefault="00693686" w:rsidP="00693686">
      <w:pPr>
        <w:pStyle w:val="ConsPlusNormal"/>
        <w:ind w:firstLine="709"/>
        <w:rPr>
          <w:rFonts w:ascii="Times New Roman" w:hAnsi="Times New Roman"/>
          <w:sz w:val="24"/>
          <w:szCs w:val="24"/>
        </w:rPr>
      </w:pPr>
    </w:p>
    <w:p w14:paraId="1BF78290"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 xml:space="preserve">Производственные коды на Товаре должны совпадать с производственными кодами на упаковке. </w:t>
      </w:r>
    </w:p>
    <w:p w14:paraId="01589F17"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На упаковочной таре должна быть четко нанесена следующая информация:</w:t>
      </w:r>
    </w:p>
    <w:p w14:paraId="3FDBE17D"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 xml:space="preserve">– наименование Товара; </w:t>
      </w:r>
    </w:p>
    <w:p w14:paraId="716651B9"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 товарный знак (при наличии) завода-изготовителя</w:t>
      </w:r>
      <w:r>
        <w:rPr>
          <w:rFonts w:ascii="Times New Roman" w:hAnsi="Times New Roman"/>
          <w:sz w:val="24"/>
          <w:szCs w:val="24"/>
        </w:rPr>
        <w:t>;</w:t>
      </w:r>
    </w:p>
    <w:p w14:paraId="7D5A1F4A"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 серийный номер.</w:t>
      </w:r>
    </w:p>
    <w:p w14:paraId="056F481B"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Упаковка не должна содержать вскрытий, вмятин, порезов. В случае наличия датчиков наклона оборудования на упаковке они не должны быть сработавшими.</w:t>
      </w:r>
    </w:p>
    <w:p w14:paraId="192DEEC8" w14:textId="77777777" w:rsidR="00693686" w:rsidRPr="002A7683" w:rsidRDefault="00693686" w:rsidP="00D94321">
      <w:pPr>
        <w:pStyle w:val="ConsPlusNormal"/>
        <w:widowControl w:val="0"/>
        <w:numPr>
          <w:ilvl w:val="0"/>
          <w:numId w:val="28"/>
        </w:numPr>
        <w:autoSpaceDE w:val="0"/>
        <w:autoSpaceDN w:val="0"/>
        <w:adjustRightInd w:val="0"/>
        <w:spacing w:before="240"/>
        <w:ind w:left="0" w:firstLine="709"/>
        <w:jc w:val="center"/>
        <w:rPr>
          <w:rFonts w:ascii="Times New Roman" w:hAnsi="Times New Roman"/>
          <w:b/>
          <w:sz w:val="24"/>
          <w:szCs w:val="24"/>
        </w:rPr>
      </w:pPr>
      <w:r w:rsidRPr="002A7683">
        <w:rPr>
          <w:rFonts w:ascii="Times New Roman" w:hAnsi="Times New Roman"/>
          <w:b/>
          <w:sz w:val="24"/>
          <w:szCs w:val="24"/>
        </w:rPr>
        <w:t>СРОК, МЕСТО</w:t>
      </w:r>
      <w:r>
        <w:rPr>
          <w:rFonts w:ascii="Times New Roman" w:hAnsi="Times New Roman"/>
          <w:b/>
          <w:sz w:val="24"/>
          <w:szCs w:val="24"/>
        </w:rPr>
        <w:t xml:space="preserve"> (АДРЕС)</w:t>
      </w:r>
      <w:r w:rsidRPr="002A7683">
        <w:rPr>
          <w:rFonts w:ascii="Times New Roman" w:hAnsi="Times New Roman"/>
          <w:b/>
          <w:sz w:val="24"/>
          <w:szCs w:val="24"/>
        </w:rPr>
        <w:t xml:space="preserve"> И УСЛОВИЯ ПОСТАВКИ ТОВАРА</w:t>
      </w:r>
    </w:p>
    <w:p w14:paraId="122E2043" w14:textId="77777777" w:rsidR="00693686" w:rsidRPr="002A7683" w:rsidRDefault="00693686" w:rsidP="00D94321">
      <w:pPr>
        <w:pStyle w:val="ConsPlusNormal"/>
        <w:widowControl w:val="0"/>
        <w:numPr>
          <w:ilvl w:val="1"/>
          <w:numId w:val="28"/>
        </w:numPr>
        <w:autoSpaceDE w:val="0"/>
        <w:autoSpaceDN w:val="0"/>
        <w:adjustRightInd w:val="0"/>
        <w:spacing w:before="240"/>
        <w:ind w:left="0" w:firstLine="709"/>
        <w:jc w:val="both"/>
        <w:rPr>
          <w:rFonts w:ascii="Times New Roman" w:hAnsi="Times New Roman"/>
          <w:b/>
          <w:sz w:val="24"/>
          <w:szCs w:val="24"/>
        </w:rPr>
      </w:pPr>
      <w:r w:rsidRPr="002A7683">
        <w:rPr>
          <w:rFonts w:ascii="Times New Roman" w:hAnsi="Times New Roman"/>
          <w:b/>
          <w:sz w:val="24"/>
          <w:szCs w:val="24"/>
        </w:rPr>
        <w:t xml:space="preserve"> </w:t>
      </w:r>
      <w:bookmarkStart w:id="19" w:name="_Ref535830270"/>
      <w:r w:rsidRPr="002A7683">
        <w:rPr>
          <w:rFonts w:ascii="Times New Roman" w:hAnsi="Times New Roman"/>
          <w:b/>
          <w:sz w:val="24"/>
          <w:szCs w:val="24"/>
        </w:rPr>
        <w:t>Срок и место поставки</w:t>
      </w:r>
      <w:bookmarkEnd w:id="19"/>
      <w:r>
        <w:rPr>
          <w:rFonts w:ascii="Times New Roman" w:hAnsi="Times New Roman"/>
          <w:b/>
          <w:sz w:val="24"/>
          <w:szCs w:val="24"/>
        </w:rPr>
        <w:t xml:space="preserve"> Товара</w:t>
      </w:r>
    </w:p>
    <w:p w14:paraId="0E986743" w14:textId="77777777" w:rsidR="00693686" w:rsidRDefault="00693686" w:rsidP="00D94321">
      <w:pPr>
        <w:pStyle w:val="ConsPlusNormal"/>
        <w:widowControl w:val="0"/>
        <w:numPr>
          <w:ilvl w:val="2"/>
          <w:numId w:val="28"/>
        </w:numPr>
        <w:tabs>
          <w:tab w:val="left" w:pos="1418"/>
        </w:tabs>
        <w:autoSpaceDE w:val="0"/>
        <w:autoSpaceDN w:val="0"/>
        <w:adjustRightInd w:val="0"/>
        <w:ind w:left="0" w:firstLine="709"/>
        <w:jc w:val="both"/>
        <w:rPr>
          <w:rFonts w:ascii="Times New Roman" w:hAnsi="Times New Roman"/>
          <w:sz w:val="24"/>
          <w:szCs w:val="24"/>
        </w:rPr>
      </w:pPr>
      <w:r w:rsidRPr="002A7683">
        <w:rPr>
          <w:rFonts w:ascii="Times New Roman" w:hAnsi="Times New Roman"/>
          <w:sz w:val="24"/>
          <w:szCs w:val="24"/>
        </w:rPr>
        <w:t xml:space="preserve">Поставка Товара осуществляется Поставщиком в срок не </w:t>
      </w:r>
      <w:r w:rsidRPr="00EF1F54">
        <w:rPr>
          <w:rFonts w:ascii="Times New Roman" w:hAnsi="Times New Roman"/>
          <w:sz w:val="24"/>
          <w:szCs w:val="24"/>
        </w:rPr>
        <w:t>более 30 (тридцати)</w:t>
      </w:r>
      <w:r>
        <w:rPr>
          <w:rFonts w:ascii="Times New Roman" w:hAnsi="Times New Roman"/>
          <w:sz w:val="24"/>
          <w:szCs w:val="24"/>
        </w:rPr>
        <w:t xml:space="preserve"> календарных дней</w:t>
      </w:r>
      <w:r w:rsidRPr="002A7683">
        <w:rPr>
          <w:rFonts w:ascii="Times New Roman" w:hAnsi="Times New Roman"/>
          <w:sz w:val="24"/>
          <w:szCs w:val="24"/>
        </w:rPr>
        <w:t xml:space="preserve"> с даты заключения договора.</w:t>
      </w:r>
    </w:p>
    <w:p w14:paraId="07BE1C4E" w14:textId="77777777" w:rsidR="00693686" w:rsidRPr="002A7683" w:rsidRDefault="00693686" w:rsidP="00D94321">
      <w:pPr>
        <w:pStyle w:val="ConsPlusNormal"/>
        <w:widowControl w:val="0"/>
        <w:numPr>
          <w:ilvl w:val="2"/>
          <w:numId w:val="28"/>
        </w:numPr>
        <w:tabs>
          <w:tab w:val="left" w:pos="1418"/>
        </w:tabs>
        <w:autoSpaceDE w:val="0"/>
        <w:autoSpaceDN w:val="0"/>
        <w:adjustRightInd w:val="0"/>
        <w:ind w:left="0" w:firstLine="709"/>
        <w:jc w:val="both"/>
        <w:rPr>
          <w:rFonts w:ascii="Times New Roman" w:hAnsi="Times New Roman"/>
          <w:sz w:val="24"/>
          <w:szCs w:val="24"/>
        </w:rPr>
      </w:pPr>
      <w:r>
        <w:rPr>
          <w:rFonts w:ascii="Times New Roman" w:hAnsi="Times New Roman"/>
          <w:sz w:val="24"/>
          <w:szCs w:val="24"/>
        </w:rPr>
        <w:t xml:space="preserve">Адрес поставки: </w:t>
      </w:r>
      <w:r w:rsidRPr="00DB1F77">
        <w:rPr>
          <w:rFonts w:ascii="Times New Roman" w:hAnsi="Times New Roman"/>
          <w:sz w:val="24"/>
          <w:szCs w:val="24"/>
        </w:rPr>
        <w:t>102975, г. Москва, Новомосковский АО, поселение Марушкинское, квартал № 63, домовладение 1, строение 36 (корпус 4).</w:t>
      </w:r>
    </w:p>
    <w:p w14:paraId="2350A132" w14:textId="77777777" w:rsidR="00693686" w:rsidRPr="002A7683" w:rsidRDefault="00693686" w:rsidP="00D94321">
      <w:pPr>
        <w:pStyle w:val="ConsPlusNormal"/>
        <w:widowControl w:val="0"/>
        <w:numPr>
          <w:ilvl w:val="1"/>
          <w:numId w:val="28"/>
        </w:numPr>
        <w:autoSpaceDE w:val="0"/>
        <w:autoSpaceDN w:val="0"/>
        <w:adjustRightInd w:val="0"/>
        <w:spacing w:before="240"/>
        <w:ind w:left="0" w:firstLine="709"/>
        <w:jc w:val="both"/>
        <w:rPr>
          <w:rFonts w:ascii="Times New Roman" w:hAnsi="Times New Roman"/>
          <w:b/>
          <w:sz w:val="24"/>
          <w:szCs w:val="24"/>
        </w:rPr>
      </w:pPr>
      <w:bookmarkStart w:id="20" w:name="_Ref535830399"/>
      <w:r w:rsidRPr="002A7683">
        <w:rPr>
          <w:rFonts w:ascii="Times New Roman" w:hAnsi="Times New Roman"/>
          <w:b/>
          <w:sz w:val="24"/>
          <w:szCs w:val="24"/>
        </w:rPr>
        <w:t>Условия поставки</w:t>
      </w:r>
      <w:bookmarkEnd w:id="20"/>
    </w:p>
    <w:p w14:paraId="6744D23B" w14:textId="77777777" w:rsidR="00693686" w:rsidRPr="002A7683" w:rsidRDefault="00693686" w:rsidP="00693686">
      <w:pPr>
        <w:pStyle w:val="ConsPlusNormal"/>
        <w:ind w:firstLine="709"/>
        <w:jc w:val="both"/>
        <w:rPr>
          <w:rFonts w:ascii="Times New Roman" w:eastAsia="Calibri" w:hAnsi="Times New Roman"/>
          <w:sz w:val="24"/>
          <w:szCs w:val="24"/>
          <w:lang w:eastAsia="en-US"/>
        </w:rPr>
      </w:pPr>
      <w:r w:rsidRPr="002A7683">
        <w:rPr>
          <w:rFonts w:ascii="Times New Roman" w:eastAsia="Calibri" w:hAnsi="Times New Roman"/>
          <w:sz w:val="24"/>
          <w:szCs w:val="24"/>
          <w:lang w:eastAsia="en-US"/>
        </w:rPr>
        <w:t xml:space="preserve">Поставщик обязан уведомить </w:t>
      </w:r>
      <w:r>
        <w:rPr>
          <w:rFonts w:ascii="Times New Roman" w:eastAsia="Calibri" w:hAnsi="Times New Roman"/>
          <w:sz w:val="24"/>
          <w:szCs w:val="24"/>
          <w:lang w:eastAsia="en-US"/>
        </w:rPr>
        <w:t>Покупателя</w:t>
      </w:r>
      <w:r w:rsidRPr="002A7683">
        <w:rPr>
          <w:rFonts w:ascii="Times New Roman" w:eastAsia="Calibri" w:hAnsi="Times New Roman"/>
          <w:sz w:val="24"/>
          <w:szCs w:val="24"/>
          <w:lang w:eastAsia="en-US"/>
        </w:rPr>
        <w:t xml:space="preserve"> о дате и времени поставки Товара по электронной почте не позднее </w:t>
      </w:r>
      <w:r w:rsidRPr="00B67C9F">
        <w:rPr>
          <w:rFonts w:ascii="Times New Roman" w:hAnsi="Times New Roman"/>
          <w:bCs/>
          <w:kern w:val="32"/>
          <w:sz w:val="24"/>
          <w:szCs w:val="24"/>
        </w:rPr>
        <w:t>3 (трех)</w:t>
      </w:r>
      <w:r w:rsidRPr="002A7683">
        <w:rPr>
          <w:rFonts w:ascii="Times New Roman" w:hAnsi="Times New Roman"/>
          <w:bCs/>
          <w:kern w:val="32"/>
          <w:sz w:val="24"/>
          <w:szCs w:val="24"/>
        </w:rPr>
        <w:t xml:space="preserve"> </w:t>
      </w:r>
      <w:r w:rsidRPr="002A7683">
        <w:rPr>
          <w:rFonts w:ascii="Times New Roman" w:eastAsia="Calibri" w:hAnsi="Times New Roman"/>
          <w:sz w:val="24"/>
          <w:szCs w:val="24"/>
          <w:lang w:eastAsia="en-US"/>
        </w:rPr>
        <w:t>рабочих дней до момента его поставки.</w:t>
      </w:r>
    </w:p>
    <w:p w14:paraId="5641FDD2" w14:textId="77777777" w:rsidR="00693686" w:rsidRPr="002A7683" w:rsidRDefault="00693686" w:rsidP="00693686">
      <w:pPr>
        <w:pStyle w:val="ConsPlusNormal"/>
        <w:ind w:firstLine="709"/>
        <w:jc w:val="both"/>
        <w:rPr>
          <w:rFonts w:ascii="Times New Roman" w:eastAsia="Calibri" w:hAnsi="Times New Roman"/>
          <w:sz w:val="24"/>
          <w:szCs w:val="24"/>
          <w:lang w:eastAsia="en-US"/>
        </w:rPr>
      </w:pPr>
      <w:r w:rsidRPr="002A7683">
        <w:rPr>
          <w:rFonts w:ascii="Times New Roman" w:eastAsia="Calibri" w:hAnsi="Times New Roman"/>
          <w:sz w:val="24"/>
          <w:szCs w:val="24"/>
          <w:lang w:eastAsia="en-US"/>
        </w:rPr>
        <w:t xml:space="preserve">Контакты Грузополучателя на местах будут переданы Поставщику в течение </w:t>
      </w:r>
      <w:r>
        <w:rPr>
          <w:rFonts w:ascii="Times New Roman" w:eastAsia="Calibri" w:hAnsi="Times New Roman"/>
          <w:sz w:val="24"/>
          <w:szCs w:val="24"/>
          <w:lang w:eastAsia="en-US"/>
        </w:rPr>
        <w:t>2</w:t>
      </w:r>
      <w:r w:rsidRPr="002A7683">
        <w:rPr>
          <w:rFonts w:ascii="Times New Roman" w:eastAsia="Calibri" w:hAnsi="Times New Roman"/>
          <w:sz w:val="24"/>
          <w:szCs w:val="24"/>
          <w:lang w:eastAsia="en-US"/>
        </w:rPr>
        <w:t xml:space="preserve"> (</w:t>
      </w:r>
      <w:r>
        <w:rPr>
          <w:rFonts w:ascii="Times New Roman" w:eastAsia="Calibri" w:hAnsi="Times New Roman"/>
          <w:sz w:val="24"/>
          <w:szCs w:val="24"/>
          <w:lang w:eastAsia="en-US"/>
        </w:rPr>
        <w:t>двух</w:t>
      </w:r>
      <w:r w:rsidRPr="002A7683">
        <w:rPr>
          <w:rFonts w:ascii="Times New Roman" w:eastAsia="Calibri" w:hAnsi="Times New Roman"/>
          <w:sz w:val="24"/>
          <w:szCs w:val="24"/>
          <w:lang w:eastAsia="en-US"/>
        </w:rPr>
        <w:t>) рабочих дней с даты подписания Договора.</w:t>
      </w:r>
    </w:p>
    <w:p w14:paraId="3CB339B4" w14:textId="77777777" w:rsidR="00693686" w:rsidRPr="002A7683" w:rsidRDefault="00693686" w:rsidP="00693686">
      <w:pPr>
        <w:pStyle w:val="ConsPlusNormal"/>
        <w:ind w:firstLine="709"/>
        <w:jc w:val="both"/>
        <w:rPr>
          <w:rFonts w:ascii="Times New Roman" w:eastAsia="Calibri" w:hAnsi="Times New Roman"/>
          <w:sz w:val="24"/>
          <w:szCs w:val="24"/>
          <w:lang w:eastAsia="en-US"/>
        </w:rPr>
      </w:pPr>
      <w:r w:rsidRPr="002A7683">
        <w:rPr>
          <w:rFonts w:ascii="Times New Roman" w:eastAsia="Calibri" w:hAnsi="Times New Roman"/>
          <w:sz w:val="24"/>
          <w:szCs w:val="24"/>
          <w:lang w:eastAsia="en-US"/>
        </w:rPr>
        <w:t>Доставка осуществляется в рабочие дни с понедельника по четверг с 09:00 до 17:00 часов, в пятницу с 09:00 до 15:45 часов по местному времени Грузополучателя.</w:t>
      </w:r>
    </w:p>
    <w:p w14:paraId="42B9951E" w14:textId="77777777" w:rsidR="00693686" w:rsidRPr="002A7683" w:rsidRDefault="00693686" w:rsidP="00693686">
      <w:pPr>
        <w:pStyle w:val="ConsPlusNormal"/>
        <w:ind w:firstLine="709"/>
        <w:jc w:val="both"/>
        <w:rPr>
          <w:rFonts w:ascii="Times New Roman" w:eastAsia="Calibri" w:hAnsi="Times New Roman"/>
          <w:sz w:val="24"/>
          <w:szCs w:val="24"/>
          <w:lang w:eastAsia="en-US"/>
        </w:rPr>
      </w:pPr>
      <w:r>
        <w:rPr>
          <w:rFonts w:ascii="Times New Roman" w:eastAsia="Calibri" w:hAnsi="Times New Roman"/>
          <w:sz w:val="24"/>
          <w:szCs w:val="24"/>
          <w:lang w:eastAsia="en-US"/>
        </w:rPr>
        <w:t>Покупатель</w:t>
      </w:r>
      <w:r w:rsidRPr="002A7683">
        <w:rPr>
          <w:rFonts w:ascii="Times New Roman" w:eastAsia="Calibri" w:hAnsi="Times New Roman"/>
          <w:sz w:val="24"/>
          <w:szCs w:val="24"/>
          <w:lang w:eastAsia="en-US"/>
        </w:rPr>
        <w:t xml:space="preserve"> обязан посредством направления сообщения по электронной почте подтвердить Поставщику готовность принять Товар в указанное Поставщиком время. Без наличия подтверждения от Покупателя доставка Товара в указанное Поставщиком время не производится.</w:t>
      </w:r>
    </w:p>
    <w:p w14:paraId="649A7ADC" w14:textId="77777777" w:rsidR="00693686" w:rsidRPr="002A7683" w:rsidRDefault="00693686" w:rsidP="00693686">
      <w:pPr>
        <w:pStyle w:val="ConsPlusNormal"/>
        <w:ind w:firstLine="709"/>
        <w:jc w:val="both"/>
        <w:rPr>
          <w:rFonts w:ascii="Times New Roman" w:eastAsia="Calibri" w:hAnsi="Times New Roman"/>
          <w:sz w:val="24"/>
          <w:szCs w:val="24"/>
          <w:lang w:eastAsia="en-US"/>
        </w:rPr>
      </w:pPr>
      <w:r w:rsidRPr="002A7683">
        <w:rPr>
          <w:rFonts w:ascii="Times New Roman" w:eastAsia="Calibri" w:hAnsi="Times New Roman"/>
          <w:sz w:val="24"/>
          <w:szCs w:val="24"/>
          <w:lang w:eastAsia="en-US"/>
        </w:rPr>
        <w:t>Доставка осуществляется Поставщиком собственным транспортом или с привлечением транспорта третьих лиц за свой счет. Разгрузка и размещение Товара в местах хранения Грузополучателя осуществляются силами Поставщика.</w:t>
      </w:r>
    </w:p>
    <w:p w14:paraId="15683765" w14:textId="77777777" w:rsidR="00693686" w:rsidRPr="002A7683" w:rsidRDefault="00693686" w:rsidP="00D94321">
      <w:pPr>
        <w:pStyle w:val="ConsPlusNormal"/>
        <w:widowControl w:val="0"/>
        <w:numPr>
          <w:ilvl w:val="0"/>
          <w:numId w:val="28"/>
        </w:numPr>
        <w:autoSpaceDE w:val="0"/>
        <w:autoSpaceDN w:val="0"/>
        <w:adjustRightInd w:val="0"/>
        <w:spacing w:before="240"/>
        <w:ind w:left="0" w:firstLine="709"/>
        <w:jc w:val="center"/>
        <w:rPr>
          <w:rFonts w:ascii="Times New Roman" w:hAnsi="Times New Roman"/>
          <w:b/>
          <w:sz w:val="24"/>
          <w:szCs w:val="24"/>
        </w:rPr>
      </w:pPr>
      <w:r w:rsidRPr="002A7683">
        <w:rPr>
          <w:rFonts w:ascii="Times New Roman" w:hAnsi="Times New Roman"/>
          <w:b/>
          <w:sz w:val="24"/>
          <w:szCs w:val="24"/>
        </w:rPr>
        <w:t xml:space="preserve"> УСЛОВИЯ СДАЧИ И ПРИЕМКИ ТОВАРА</w:t>
      </w:r>
    </w:p>
    <w:p w14:paraId="5A21DFA1" w14:textId="77777777" w:rsidR="00693686" w:rsidRPr="00E86DE4" w:rsidRDefault="00693686" w:rsidP="00D94321">
      <w:pPr>
        <w:pStyle w:val="ConsPlusNormal"/>
        <w:widowControl w:val="0"/>
        <w:numPr>
          <w:ilvl w:val="1"/>
          <w:numId w:val="28"/>
        </w:numPr>
        <w:autoSpaceDE w:val="0"/>
        <w:autoSpaceDN w:val="0"/>
        <w:adjustRightInd w:val="0"/>
        <w:spacing w:before="240"/>
        <w:ind w:left="0" w:firstLine="709"/>
        <w:jc w:val="both"/>
        <w:rPr>
          <w:rFonts w:ascii="Times New Roman" w:hAnsi="Times New Roman"/>
          <w:b/>
          <w:sz w:val="24"/>
          <w:szCs w:val="24"/>
        </w:rPr>
      </w:pPr>
      <w:r w:rsidRPr="00E86DE4">
        <w:rPr>
          <w:rFonts w:ascii="Times New Roman" w:hAnsi="Times New Roman"/>
          <w:b/>
          <w:sz w:val="24"/>
          <w:szCs w:val="24"/>
        </w:rPr>
        <w:t xml:space="preserve"> Условия сдачи и приемки товара, сдачи и приемки сборки (установки, монтажа, наладки, ввода в эксплуатацию) товара</w:t>
      </w:r>
    </w:p>
    <w:p w14:paraId="608CF755" w14:textId="77777777" w:rsidR="00693686" w:rsidRPr="002A7683" w:rsidRDefault="00693686" w:rsidP="00693686">
      <w:pPr>
        <w:pStyle w:val="ConsPlusNormal"/>
        <w:ind w:firstLine="709"/>
        <w:jc w:val="both"/>
        <w:rPr>
          <w:rFonts w:ascii="Times New Roman" w:hAnsi="Times New Roman"/>
          <w:bCs/>
          <w:kern w:val="32"/>
          <w:sz w:val="24"/>
          <w:szCs w:val="24"/>
        </w:rPr>
      </w:pPr>
      <w:bookmarkStart w:id="21" w:name="_Hlk240023366"/>
      <w:r w:rsidRPr="002A7683">
        <w:rPr>
          <w:rFonts w:ascii="Times New Roman" w:hAnsi="Times New Roman"/>
          <w:bCs/>
          <w:kern w:val="32"/>
          <w:sz w:val="24"/>
          <w:szCs w:val="24"/>
        </w:rPr>
        <w:t xml:space="preserve">Приемка Товара осуществляется Покупателем в </w:t>
      </w:r>
      <w:r w:rsidRPr="009B467E">
        <w:rPr>
          <w:rFonts w:ascii="Times New Roman" w:hAnsi="Times New Roman"/>
          <w:bCs/>
          <w:kern w:val="32"/>
          <w:sz w:val="24"/>
          <w:szCs w:val="24"/>
        </w:rPr>
        <w:t>течение 15 (пятнадцати) рабочих</w:t>
      </w:r>
      <w:r w:rsidRPr="002A7683">
        <w:rPr>
          <w:rFonts w:ascii="Times New Roman" w:hAnsi="Times New Roman"/>
          <w:bCs/>
          <w:kern w:val="32"/>
          <w:sz w:val="24"/>
          <w:szCs w:val="24"/>
        </w:rPr>
        <w:t xml:space="preserve"> дней с даты получения Товара и документов, указанных в пункте 7.2 </w:t>
      </w:r>
      <w:r>
        <w:rPr>
          <w:rFonts w:ascii="Times New Roman" w:hAnsi="Times New Roman"/>
          <w:bCs/>
          <w:kern w:val="32"/>
          <w:sz w:val="24"/>
          <w:szCs w:val="24"/>
        </w:rPr>
        <w:t>ТЗ</w:t>
      </w:r>
      <w:bookmarkEnd w:id="21"/>
      <w:r w:rsidRPr="002A7683">
        <w:rPr>
          <w:rFonts w:ascii="Times New Roman" w:hAnsi="Times New Roman"/>
          <w:bCs/>
          <w:kern w:val="32"/>
          <w:sz w:val="24"/>
          <w:szCs w:val="24"/>
        </w:rPr>
        <w:t xml:space="preserve">. </w:t>
      </w:r>
    </w:p>
    <w:p w14:paraId="1AF95B89" w14:textId="77777777" w:rsidR="00693686" w:rsidRPr="002A7683" w:rsidRDefault="00693686" w:rsidP="00693686">
      <w:pPr>
        <w:pStyle w:val="ConsPlusNormal"/>
        <w:ind w:firstLine="709"/>
        <w:jc w:val="both"/>
        <w:rPr>
          <w:rFonts w:ascii="Times New Roman" w:hAnsi="Times New Roman"/>
          <w:bCs/>
          <w:kern w:val="32"/>
          <w:sz w:val="24"/>
          <w:szCs w:val="24"/>
        </w:rPr>
      </w:pPr>
      <w:r w:rsidRPr="002A7683">
        <w:rPr>
          <w:rFonts w:ascii="Times New Roman" w:hAnsi="Times New Roman"/>
          <w:bCs/>
          <w:kern w:val="32"/>
          <w:sz w:val="24"/>
          <w:szCs w:val="24"/>
        </w:rPr>
        <w:t xml:space="preserve">Указанный срок может продлеваться на срок проведения экспертизы, если Покупателем проводится экспертиза Товара. Экспертиза может проводиться в случаях сомнения Покупателя в качестве, комплектности, соблюдении требований к безопасности, требований к размеру, состоянию упаковки, установленным условиям настоящего </w:t>
      </w:r>
      <w:r>
        <w:rPr>
          <w:rFonts w:ascii="Times New Roman" w:hAnsi="Times New Roman"/>
          <w:bCs/>
          <w:kern w:val="32"/>
          <w:sz w:val="24"/>
          <w:szCs w:val="24"/>
        </w:rPr>
        <w:t>ТЗ</w:t>
      </w:r>
      <w:r w:rsidRPr="002A7683">
        <w:rPr>
          <w:rFonts w:ascii="Times New Roman" w:hAnsi="Times New Roman"/>
          <w:bCs/>
          <w:kern w:val="32"/>
          <w:sz w:val="24"/>
          <w:szCs w:val="24"/>
        </w:rPr>
        <w:t xml:space="preserve"> и Спецификации.</w:t>
      </w:r>
    </w:p>
    <w:p w14:paraId="6B396092" w14:textId="77777777" w:rsidR="00693686" w:rsidRPr="002A7683" w:rsidRDefault="00693686" w:rsidP="00693686">
      <w:pPr>
        <w:pStyle w:val="ConsPlusNormal"/>
        <w:ind w:firstLine="709"/>
        <w:jc w:val="both"/>
        <w:rPr>
          <w:rFonts w:ascii="Times New Roman" w:hAnsi="Times New Roman"/>
          <w:bCs/>
          <w:kern w:val="32"/>
          <w:sz w:val="24"/>
          <w:szCs w:val="24"/>
        </w:rPr>
      </w:pPr>
      <w:r w:rsidRPr="002A7683">
        <w:rPr>
          <w:rFonts w:ascii="Times New Roman" w:hAnsi="Times New Roman"/>
          <w:bCs/>
          <w:kern w:val="32"/>
          <w:sz w:val="24"/>
          <w:szCs w:val="24"/>
        </w:rPr>
        <w:t xml:space="preserve">При приемке Товара Покупатель проверяет поставленный Товар на его соответствие качеству, количеству, ассортименту, техническим характеристикам, комплектности, требованиям к безопасности, требованиям к размеру, состоянию упаковки, установленным </w:t>
      </w:r>
      <w:r w:rsidRPr="002A7683">
        <w:rPr>
          <w:rFonts w:ascii="Times New Roman" w:hAnsi="Times New Roman"/>
          <w:bCs/>
          <w:kern w:val="32"/>
          <w:sz w:val="24"/>
          <w:szCs w:val="24"/>
        </w:rPr>
        <w:lastRenderedPageBreak/>
        <w:t xml:space="preserve">условиям настоящего </w:t>
      </w:r>
      <w:r>
        <w:rPr>
          <w:rFonts w:ascii="Times New Roman" w:hAnsi="Times New Roman"/>
          <w:bCs/>
          <w:kern w:val="32"/>
          <w:sz w:val="24"/>
          <w:szCs w:val="24"/>
        </w:rPr>
        <w:t>ТЗ</w:t>
      </w:r>
      <w:r w:rsidRPr="002A7683">
        <w:rPr>
          <w:rFonts w:ascii="Times New Roman" w:hAnsi="Times New Roman"/>
          <w:bCs/>
          <w:kern w:val="32"/>
          <w:sz w:val="24"/>
          <w:szCs w:val="24"/>
        </w:rPr>
        <w:t xml:space="preserve"> и Спецификации, а также проверяет наличие сопроводительных документов на Товар.</w:t>
      </w:r>
    </w:p>
    <w:p w14:paraId="133ABE06" w14:textId="77777777" w:rsidR="00693686" w:rsidRPr="00E86DE4" w:rsidRDefault="00693686" w:rsidP="00D94321">
      <w:pPr>
        <w:pStyle w:val="ConsPlusNormal"/>
        <w:widowControl w:val="0"/>
        <w:numPr>
          <w:ilvl w:val="1"/>
          <w:numId w:val="28"/>
        </w:numPr>
        <w:autoSpaceDE w:val="0"/>
        <w:autoSpaceDN w:val="0"/>
        <w:adjustRightInd w:val="0"/>
        <w:spacing w:before="240"/>
        <w:ind w:left="0" w:firstLine="709"/>
        <w:jc w:val="both"/>
        <w:rPr>
          <w:rFonts w:ascii="Times New Roman" w:hAnsi="Times New Roman"/>
          <w:b/>
          <w:sz w:val="24"/>
          <w:szCs w:val="24"/>
        </w:rPr>
      </w:pPr>
      <w:r w:rsidRPr="00E86DE4">
        <w:rPr>
          <w:rFonts w:ascii="Times New Roman" w:hAnsi="Times New Roman"/>
          <w:b/>
          <w:sz w:val="24"/>
          <w:szCs w:val="24"/>
        </w:rPr>
        <w:t>Требования к комплекту технических и подтверждающих качество товара документов, передаваемых покупателю при поставке товара и сборке (установке, монтаже, наладке, ввода в эксплуатацию)</w:t>
      </w:r>
      <w:r>
        <w:rPr>
          <w:rFonts w:ascii="Times New Roman" w:hAnsi="Times New Roman"/>
          <w:b/>
          <w:sz w:val="24"/>
          <w:szCs w:val="24"/>
        </w:rPr>
        <w:t xml:space="preserve"> </w:t>
      </w:r>
      <w:r w:rsidRPr="00E86DE4">
        <w:rPr>
          <w:rFonts w:ascii="Times New Roman" w:hAnsi="Times New Roman"/>
          <w:b/>
          <w:sz w:val="24"/>
          <w:szCs w:val="24"/>
        </w:rPr>
        <w:t xml:space="preserve">товара </w:t>
      </w:r>
    </w:p>
    <w:p w14:paraId="4F989EC1" w14:textId="77777777" w:rsidR="00693686"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Поставщик обязан передать Покупателю Товар с надлежаще оформленными документами:</w:t>
      </w:r>
    </w:p>
    <w:p w14:paraId="2D0F4342" w14:textId="77777777" w:rsidR="00693686" w:rsidRPr="009B467E" w:rsidRDefault="00693686" w:rsidP="00693686">
      <w:pPr>
        <w:pStyle w:val="ConsPlusNormal"/>
        <w:ind w:firstLine="709"/>
        <w:jc w:val="both"/>
        <w:rPr>
          <w:rFonts w:ascii="Times New Roman" w:hAnsi="Times New Roman"/>
          <w:sz w:val="24"/>
          <w:szCs w:val="24"/>
        </w:rPr>
      </w:pPr>
      <w:r w:rsidRPr="009B467E">
        <w:rPr>
          <w:rFonts w:ascii="Times New Roman" w:hAnsi="Times New Roman"/>
          <w:sz w:val="24"/>
          <w:szCs w:val="24"/>
        </w:rPr>
        <w:t>- товарная накладная ТОРГ-12 /УПД -</w:t>
      </w:r>
      <w:r w:rsidRPr="009B467E">
        <w:t xml:space="preserve"> </w:t>
      </w:r>
      <w:r w:rsidRPr="009B467E">
        <w:rPr>
          <w:rFonts w:ascii="Times New Roman" w:hAnsi="Times New Roman"/>
          <w:sz w:val="24"/>
          <w:szCs w:val="24"/>
        </w:rPr>
        <w:t>в 2 (двух) экземплярах;</w:t>
      </w:r>
    </w:p>
    <w:p w14:paraId="3D93F918" w14:textId="77777777" w:rsidR="00693686" w:rsidRPr="002A7683" w:rsidRDefault="00693686" w:rsidP="00693686">
      <w:pPr>
        <w:pStyle w:val="ConsPlusNormal"/>
        <w:ind w:firstLine="709"/>
        <w:jc w:val="both"/>
        <w:rPr>
          <w:rFonts w:ascii="Times New Roman" w:hAnsi="Times New Roman"/>
          <w:sz w:val="24"/>
          <w:szCs w:val="24"/>
        </w:rPr>
      </w:pPr>
      <w:r w:rsidRPr="009B467E">
        <w:rPr>
          <w:rFonts w:ascii="Times New Roman" w:hAnsi="Times New Roman"/>
          <w:sz w:val="24"/>
          <w:szCs w:val="24"/>
        </w:rPr>
        <w:t>-счет-фактура</w:t>
      </w:r>
      <w:r w:rsidRPr="00553702">
        <w:rPr>
          <w:rStyle w:val="aa"/>
          <w:rFonts w:ascii="Times New Roman" w:hAnsi="Times New Roman"/>
          <w:sz w:val="24"/>
          <w:szCs w:val="24"/>
        </w:rPr>
        <w:footnoteReference w:id="22"/>
      </w:r>
      <w:r w:rsidRPr="009B467E">
        <w:rPr>
          <w:rFonts w:ascii="Times New Roman" w:hAnsi="Times New Roman"/>
          <w:sz w:val="24"/>
          <w:szCs w:val="24"/>
        </w:rPr>
        <w:t>– в 1 (одном) экземпляре;</w:t>
      </w:r>
    </w:p>
    <w:p w14:paraId="70C7D772"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 копии сертификатов соответствия (деклараций о соответствии) на поставляемый Товар, подтверждающие качество Товара;</w:t>
      </w:r>
    </w:p>
    <w:p w14:paraId="3DA1266D"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 технический паспорт на Товар на русском языке и/или инструкцию пользователя (руководство по эксплуатации) на русском языке в бумажном или электронном виде;</w:t>
      </w:r>
    </w:p>
    <w:p w14:paraId="6A4C00BB" w14:textId="77777777" w:rsidR="00693686" w:rsidRPr="002A7683" w:rsidRDefault="00693686" w:rsidP="00693686">
      <w:pPr>
        <w:pStyle w:val="ConsPlusNormal"/>
        <w:ind w:firstLine="709"/>
        <w:jc w:val="both"/>
        <w:rPr>
          <w:rFonts w:ascii="Times New Roman" w:hAnsi="Times New Roman"/>
          <w:sz w:val="24"/>
          <w:szCs w:val="24"/>
        </w:rPr>
      </w:pPr>
      <w:r w:rsidRPr="002A7683">
        <w:rPr>
          <w:rFonts w:ascii="Times New Roman" w:hAnsi="Times New Roman"/>
          <w:sz w:val="24"/>
          <w:szCs w:val="24"/>
        </w:rPr>
        <w:t>– оформленные гарантийные талоны или аналогичные документы о гарантии с указанием срока гарантии и заводских (серийных) номеров Товара.</w:t>
      </w:r>
    </w:p>
    <w:p w14:paraId="00C4FDAC" w14:textId="77777777" w:rsidR="00693686" w:rsidRPr="002A7683" w:rsidRDefault="00693686" w:rsidP="00D94321">
      <w:pPr>
        <w:pStyle w:val="ConsPlusNormal"/>
        <w:widowControl w:val="0"/>
        <w:numPr>
          <w:ilvl w:val="0"/>
          <w:numId w:val="28"/>
        </w:numPr>
        <w:autoSpaceDE w:val="0"/>
        <w:autoSpaceDN w:val="0"/>
        <w:adjustRightInd w:val="0"/>
        <w:spacing w:before="240"/>
        <w:ind w:left="0" w:firstLine="709"/>
        <w:jc w:val="center"/>
        <w:rPr>
          <w:rFonts w:ascii="Times New Roman" w:hAnsi="Times New Roman"/>
          <w:b/>
          <w:sz w:val="24"/>
          <w:szCs w:val="24"/>
        </w:rPr>
      </w:pPr>
      <w:r w:rsidRPr="002A7683">
        <w:rPr>
          <w:rFonts w:ascii="Times New Roman" w:hAnsi="Times New Roman"/>
          <w:b/>
          <w:sz w:val="24"/>
          <w:szCs w:val="24"/>
        </w:rPr>
        <w:t>ТРЕБОВАНИЯ К ТРАНСПОРТИРОВКЕ</w:t>
      </w:r>
      <w:r>
        <w:rPr>
          <w:rFonts w:ascii="Times New Roman" w:hAnsi="Times New Roman"/>
          <w:b/>
          <w:sz w:val="24"/>
          <w:szCs w:val="24"/>
        </w:rPr>
        <w:t xml:space="preserve"> ТОВАРА</w:t>
      </w:r>
    </w:p>
    <w:p w14:paraId="20446D01" w14:textId="77777777" w:rsidR="00693686" w:rsidRPr="002A7683" w:rsidRDefault="00693686" w:rsidP="00693686">
      <w:pPr>
        <w:widowControl w:val="0"/>
        <w:autoSpaceDE w:val="0"/>
        <w:autoSpaceDN w:val="0"/>
        <w:adjustRightInd w:val="0"/>
        <w:spacing w:after="0" w:line="240" w:lineRule="auto"/>
        <w:ind w:firstLine="709"/>
        <w:jc w:val="both"/>
        <w:rPr>
          <w:sz w:val="24"/>
          <w:szCs w:val="24"/>
        </w:rPr>
      </w:pPr>
      <w:r w:rsidRPr="002A7683">
        <w:rPr>
          <w:sz w:val="24"/>
          <w:szCs w:val="24"/>
        </w:rPr>
        <w:t xml:space="preserve">Погрузка, транспортировка и выгрузка Товара должны обеспечивать полную сохранность Товара и его характеристик, и не нарушать соответствие Товара требованиям настоящего </w:t>
      </w:r>
      <w:r>
        <w:rPr>
          <w:sz w:val="24"/>
          <w:szCs w:val="24"/>
        </w:rPr>
        <w:t>ТЗ</w:t>
      </w:r>
      <w:r w:rsidRPr="002A7683">
        <w:rPr>
          <w:sz w:val="24"/>
          <w:szCs w:val="24"/>
        </w:rPr>
        <w:t>.</w:t>
      </w:r>
    </w:p>
    <w:p w14:paraId="7C1677B5" w14:textId="77777777" w:rsidR="00693686" w:rsidRPr="002A7683" w:rsidRDefault="00693686" w:rsidP="00693686">
      <w:pPr>
        <w:widowControl w:val="0"/>
        <w:autoSpaceDE w:val="0"/>
        <w:autoSpaceDN w:val="0"/>
        <w:adjustRightInd w:val="0"/>
        <w:spacing w:after="0" w:line="240" w:lineRule="auto"/>
        <w:ind w:firstLine="709"/>
        <w:jc w:val="both"/>
        <w:rPr>
          <w:sz w:val="24"/>
          <w:szCs w:val="24"/>
        </w:rPr>
      </w:pPr>
      <w:r w:rsidRPr="002A7683">
        <w:rPr>
          <w:sz w:val="24"/>
          <w:szCs w:val="24"/>
        </w:rPr>
        <w:t>В процессе транспортировки Товар должен быть защищён от намокания, загрязнения и механических повреждений. Разгрузочные работы и работы по складированию в месте поставки Товара осуществляются за счёт Поставщика.</w:t>
      </w:r>
    </w:p>
    <w:p w14:paraId="04FB56E0" w14:textId="77777777" w:rsidR="00693686" w:rsidRPr="002A7683" w:rsidRDefault="00693686" w:rsidP="00D94321">
      <w:pPr>
        <w:pStyle w:val="ConsPlusNormal"/>
        <w:widowControl w:val="0"/>
        <w:numPr>
          <w:ilvl w:val="0"/>
          <w:numId w:val="28"/>
        </w:numPr>
        <w:autoSpaceDE w:val="0"/>
        <w:autoSpaceDN w:val="0"/>
        <w:adjustRightInd w:val="0"/>
        <w:spacing w:before="240"/>
        <w:ind w:left="0" w:firstLine="709"/>
        <w:jc w:val="center"/>
        <w:rPr>
          <w:rFonts w:ascii="Times New Roman" w:hAnsi="Times New Roman"/>
          <w:b/>
          <w:sz w:val="24"/>
          <w:szCs w:val="24"/>
        </w:rPr>
      </w:pPr>
      <w:r w:rsidRPr="002A7683">
        <w:rPr>
          <w:rFonts w:ascii="Times New Roman" w:hAnsi="Times New Roman"/>
          <w:b/>
          <w:sz w:val="24"/>
          <w:szCs w:val="24"/>
        </w:rPr>
        <w:t>ТРЕБОВАНИЯ К ХРАНЕНИЮ</w:t>
      </w:r>
      <w:r>
        <w:rPr>
          <w:rFonts w:ascii="Times New Roman" w:hAnsi="Times New Roman"/>
          <w:b/>
          <w:sz w:val="24"/>
          <w:szCs w:val="24"/>
        </w:rPr>
        <w:t xml:space="preserve"> ТОВАРА</w:t>
      </w:r>
    </w:p>
    <w:p w14:paraId="394091D6" w14:textId="77777777" w:rsidR="00693686" w:rsidRPr="002A7683" w:rsidRDefault="00693686" w:rsidP="00693686">
      <w:pPr>
        <w:widowControl w:val="0"/>
        <w:autoSpaceDE w:val="0"/>
        <w:autoSpaceDN w:val="0"/>
        <w:adjustRightInd w:val="0"/>
        <w:spacing w:after="0" w:line="240" w:lineRule="auto"/>
        <w:ind w:firstLine="709"/>
        <w:jc w:val="both"/>
        <w:rPr>
          <w:sz w:val="24"/>
          <w:szCs w:val="24"/>
        </w:rPr>
      </w:pPr>
      <w:r w:rsidRPr="002A7683">
        <w:rPr>
          <w:sz w:val="24"/>
          <w:szCs w:val="24"/>
        </w:rPr>
        <w:t xml:space="preserve">Хранение Товара должно обеспечивать сохранность характеристик Товара и не нарушать соответствие Товара требованиям настоящего </w:t>
      </w:r>
      <w:r>
        <w:rPr>
          <w:sz w:val="24"/>
          <w:szCs w:val="24"/>
        </w:rPr>
        <w:t>ТЗ</w:t>
      </w:r>
      <w:r w:rsidRPr="002A7683">
        <w:rPr>
          <w:sz w:val="24"/>
          <w:szCs w:val="24"/>
        </w:rPr>
        <w:t>.</w:t>
      </w:r>
    </w:p>
    <w:p w14:paraId="7D279D00" w14:textId="77777777" w:rsidR="00693686" w:rsidRPr="002A7683" w:rsidRDefault="00693686" w:rsidP="00D94321">
      <w:pPr>
        <w:pStyle w:val="ConsPlusNormal"/>
        <w:widowControl w:val="0"/>
        <w:numPr>
          <w:ilvl w:val="0"/>
          <w:numId w:val="28"/>
        </w:numPr>
        <w:autoSpaceDE w:val="0"/>
        <w:autoSpaceDN w:val="0"/>
        <w:adjustRightInd w:val="0"/>
        <w:spacing w:before="240"/>
        <w:ind w:left="0" w:firstLine="709"/>
        <w:jc w:val="center"/>
        <w:rPr>
          <w:rFonts w:ascii="Times New Roman" w:hAnsi="Times New Roman"/>
          <w:b/>
          <w:sz w:val="24"/>
          <w:szCs w:val="24"/>
        </w:rPr>
      </w:pPr>
      <w:r w:rsidRPr="002A7683">
        <w:rPr>
          <w:rFonts w:ascii="Times New Roman" w:hAnsi="Times New Roman"/>
          <w:b/>
          <w:sz w:val="24"/>
          <w:szCs w:val="24"/>
        </w:rPr>
        <w:t>ТРЕБОВАНИЯ К ОБСЛУЖИВАНИЮ</w:t>
      </w:r>
      <w:r>
        <w:rPr>
          <w:rFonts w:ascii="Times New Roman" w:hAnsi="Times New Roman"/>
          <w:b/>
          <w:sz w:val="24"/>
          <w:szCs w:val="24"/>
        </w:rPr>
        <w:t xml:space="preserve"> ТОВАРА</w:t>
      </w:r>
    </w:p>
    <w:p w14:paraId="73BEF62B" w14:textId="77777777" w:rsidR="00693686" w:rsidRPr="002A7683" w:rsidRDefault="00693686" w:rsidP="00693686">
      <w:pPr>
        <w:widowControl w:val="0"/>
        <w:autoSpaceDE w:val="0"/>
        <w:autoSpaceDN w:val="0"/>
        <w:adjustRightInd w:val="0"/>
        <w:spacing w:after="0" w:line="240" w:lineRule="auto"/>
        <w:ind w:firstLine="709"/>
        <w:rPr>
          <w:sz w:val="24"/>
          <w:szCs w:val="24"/>
          <w:lang w:val="en-US"/>
        </w:rPr>
      </w:pPr>
      <w:r w:rsidRPr="002A7683">
        <w:rPr>
          <w:sz w:val="24"/>
          <w:szCs w:val="24"/>
        </w:rPr>
        <w:t>Не установлено</w:t>
      </w:r>
      <w:r w:rsidRPr="002A7683">
        <w:rPr>
          <w:sz w:val="24"/>
          <w:szCs w:val="24"/>
          <w:lang w:val="en-US"/>
        </w:rPr>
        <w:t>.</w:t>
      </w:r>
    </w:p>
    <w:p w14:paraId="7FF6C27C" w14:textId="77777777" w:rsidR="00693686" w:rsidRPr="002A7683" w:rsidRDefault="00693686" w:rsidP="00D94321">
      <w:pPr>
        <w:pStyle w:val="ConsPlusNormal"/>
        <w:widowControl w:val="0"/>
        <w:numPr>
          <w:ilvl w:val="0"/>
          <w:numId w:val="28"/>
        </w:numPr>
        <w:autoSpaceDE w:val="0"/>
        <w:autoSpaceDN w:val="0"/>
        <w:adjustRightInd w:val="0"/>
        <w:spacing w:before="240"/>
        <w:ind w:left="0" w:firstLine="709"/>
        <w:jc w:val="center"/>
        <w:rPr>
          <w:rFonts w:ascii="Times New Roman" w:hAnsi="Times New Roman"/>
          <w:b/>
          <w:sz w:val="24"/>
          <w:szCs w:val="24"/>
        </w:rPr>
      </w:pPr>
      <w:r w:rsidRPr="002A7683">
        <w:rPr>
          <w:rFonts w:ascii="Times New Roman" w:hAnsi="Times New Roman"/>
          <w:b/>
          <w:sz w:val="24"/>
          <w:szCs w:val="24"/>
        </w:rPr>
        <w:t>ЭКОЛОГИЧЕСКИЕ ТРЕБОВАНИЯ</w:t>
      </w:r>
    </w:p>
    <w:p w14:paraId="388FFA6B" w14:textId="77777777" w:rsidR="00693686" w:rsidRPr="002A7683" w:rsidRDefault="00693686" w:rsidP="00693686">
      <w:pPr>
        <w:spacing w:line="240" w:lineRule="auto"/>
        <w:ind w:firstLine="709"/>
        <w:jc w:val="both"/>
        <w:rPr>
          <w:sz w:val="24"/>
          <w:szCs w:val="24"/>
        </w:rPr>
      </w:pPr>
      <w:r w:rsidRPr="002A7683">
        <w:rPr>
          <w:sz w:val="24"/>
          <w:szCs w:val="24"/>
        </w:rPr>
        <w:t>Не установлено</w:t>
      </w:r>
      <w:r w:rsidRPr="002A7683">
        <w:rPr>
          <w:sz w:val="24"/>
          <w:szCs w:val="24"/>
          <w:lang w:val="en-US"/>
        </w:rPr>
        <w:t>.</w:t>
      </w:r>
    </w:p>
    <w:p w14:paraId="0686BFF4" w14:textId="77777777" w:rsidR="00693686" w:rsidRPr="002A7683" w:rsidRDefault="00693686" w:rsidP="00D94321">
      <w:pPr>
        <w:pStyle w:val="ConsPlusNormal"/>
        <w:widowControl w:val="0"/>
        <w:numPr>
          <w:ilvl w:val="0"/>
          <w:numId w:val="28"/>
        </w:numPr>
        <w:autoSpaceDE w:val="0"/>
        <w:autoSpaceDN w:val="0"/>
        <w:adjustRightInd w:val="0"/>
        <w:spacing w:before="240"/>
        <w:ind w:left="0" w:firstLine="709"/>
        <w:jc w:val="center"/>
        <w:rPr>
          <w:rFonts w:ascii="Times New Roman" w:hAnsi="Times New Roman"/>
          <w:b/>
          <w:sz w:val="24"/>
          <w:szCs w:val="24"/>
        </w:rPr>
      </w:pPr>
      <w:r w:rsidRPr="002A7683">
        <w:rPr>
          <w:rFonts w:ascii="Times New Roman" w:hAnsi="Times New Roman"/>
          <w:b/>
          <w:sz w:val="24"/>
          <w:szCs w:val="24"/>
        </w:rPr>
        <w:t>ТРЕБОВАНИЯ К БЕЗОПАСНОСТИ</w:t>
      </w:r>
      <w:r>
        <w:rPr>
          <w:rFonts w:ascii="Times New Roman" w:hAnsi="Times New Roman"/>
          <w:b/>
          <w:sz w:val="24"/>
          <w:szCs w:val="24"/>
        </w:rPr>
        <w:t xml:space="preserve"> ТОВАРА </w:t>
      </w:r>
    </w:p>
    <w:p w14:paraId="7A7EA863" w14:textId="77777777" w:rsidR="00693686" w:rsidRPr="002A7683" w:rsidRDefault="00693686" w:rsidP="00693686">
      <w:pPr>
        <w:spacing w:after="0" w:line="240" w:lineRule="auto"/>
        <w:ind w:firstLine="709"/>
        <w:jc w:val="both"/>
        <w:rPr>
          <w:sz w:val="24"/>
          <w:szCs w:val="24"/>
        </w:rPr>
      </w:pPr>
      <w:r w:rsidRPr="002A7683">
        <w:rPr>
          <w:sz w:val="24"/>
          <w:szCs w:val="24"/>
        </w:rPr>
        <w:t>Товар не должен содержать и выделять при хранении и эксплуатации токсичных и агрессивных веществ.</w:t>
      </w:r>
    </w:p>
    <w:p w14:paraId="680ED95F" w14:textId="77777777" w:rsidR="00693686" w:rsidRDefault="00693686" w:rsidP="00693686">
      <w:pPr>
        <w:spacing w:after="0" w:line="240" w:lineRule="auto"/>
        <w:ind w:firstLine="709"/>
        <w:jc w:val="both"/>
        <w:rPr>
          <w:sz w:val="24"/>
          <w:szCs w:val="24"/>
        </w:rPr>
      </w:pPr>
      <w:r w:rsidRPr="002A7683">
        <w:rPr>
          <w:sz w:val="24"/>
          <w:szCs w:val="24"/>
        </w:rPr>
        <w:t>Товар должен быть разрешен для применения на территории Российской Федерации и соответствовать требованиям безопасности в соответствии с действующим законодательством Российской Федерации, в том числе быть безопасным для жизни, здоровья, имущества Покупателя, конечного потребителя и окружающей среды.</w:t>
      </w:r>
    </w:p>
    <w:p w14:paraId="1CB5F1A6" w14:textId="77777777" w:rsidR="00693686" w:rsidRDefault="00693686" w:rsidP="00693686">
      <w:pPr>
        <w:spacing w:after="0" w:line="240" w:lineRule="auto"/>
        <w:ind w:firstLine="709"/>
        <w:jc w:val="both"/>
        <w:rPr>
          <w:sz w:val="24"/>
          <w:szCs w:val="24"/>
        </w:rPr>
      </w:pPr>
    </w:p>
    <w:p w14:paraId="0B042282" w14:textId="77777777" w:rsidR="00693686" w:rsidRPr="001838D7" w:rsidRDefault="00693686" w:rsidP="00D94321">
      <w:pPr>
        <w:numPr>
          <w:ilvl w:val="0"/>
          <w:numId w:val="28"/>
        </w:numPr>
        <w:spacing w:after="0" w:line="240" w:lineRule="auto"/>
        <w:jc w:val="center"/>
        <w:rPr>
          <w:b/>
          <w:sz w:val="24"/>
          <w:szCs w:val="24"/>
        </w:rPr>
      </w:pPr>
      <w:r w:rsidRPr="001838D7">
        <w:rPr>
          <w:b/>
          <w:sz w:val="24"/>
          <w:szCs w:val="24"/>
        </w:rPr>
        <w:t>ДОПОЛНИТЕЛЬНЫЕ (ИНЫЕ) ТРЕБОВАНИЯ</w:t>
      </w:r>
    </w:p>
    <w:p w14:paraId="38AC875B" w14:textId="77777777" w:rsidR="00693686" w:rsidRPr="002A7683" w:rsidRDefault="00693686" w:rsidP="00693686">
      <w:pPr>
        <w:spacing w:after="0" w:line="240" w:lineRule="auto"/>
        <w:ind w:firstLine="709"/>
        <w:jc w:val="both"/>
        <w:rPr>
          <w:sz w:val="24"/>
          <w:szCs w:val="24"/>
        </w:rPr>
      </w:pPr>
    </w:p>
    <w:p w14:paraId="4DD17564" w14:textId="77777777" w:rsidR="00693686" w:rsidRPr="00520C8C" w:rsidRDefault="00693686" w:rsidP="00693686">
      <w:pPr>
        <w:spacing w:line="240" w:lineRule="auto"/>
        <w:ind w:firstLine="709"/>
        <w:jc w:val="both"/>
        <w:rPr>
          <w:sz w:val="24"/>
          <w:szCs w:val="24"/>
        </w:rPr>
      </w:pPr>
      <w:r w:rsidRPr="00520C8C">
        <w:rPr>
          <w:sz w:val="24"/>
          <w:szCs w:val="24"/>
        </w:rPr>
        <w:t>Не установлено</w:t>
      </w:r>
      <w:r>
        <w:rPr>
          <w:sz w:val="24"/>
          <w:szCs w:val="24"/>
        </w:rPr>
        <w:t>.</w:t>
      </w:r>
    </w:p>
    <w:p w14:paraId="7791542B" w14:textId="77777777" w:rsidR="00693686" w:rsidRDefault="00693686" w:rsidP="00D94321">
      <w:pPr>
        <w:numPr>
          <w:ilvl w:val="0"/>
          <w:numId w:val="28"/>
        </w:numPr>
        <w:spacing w:after="0" w:line="240" w:lineRule="auto"/>
        <w:jc w:val="center"/>
        <w:rPr>
          <w:b/>
          <w:sz w:val="24"/>
          <w:szCs w:val="24"/>
        </w:rPr>
      </w:pPr>
      <w:r w:rsidRPr="00520C8C">
        <w:rPr>
          <w:b/>
          <w:sz w:val="24"/>
          <w:szCs w:val="24"/>
        </w:rPr>
        <w:t>ПЕРЕЧЕНЬ ПРИЛОЖЕНИЙ</w:t>
      </w:r>
    </w:p>
    <w:p w14:paraId="29613129" w14:textId="77777777" w:rsidR="00693686" w:rsidRPr="002908E2" w:rsidRDefault="00693686" w:rsidP="00693686">
      <w:pPr>
        <w:spacing w:line="240" w:lineRule="auto"/>
        <w:ind w:firstLine="709"/>
        <w:jc w:val="both"/>
        <w:rPr>
          <w:sz w:val="24"/>
          <w:szCs w:val="24"/>
        </w:rPr>
      </w:pPr>
      <w:r w:rsidRPr="00520C8C">
        <w:rPr>
          <w:sz w:val="24"/>
          <w:szCs w:val="24"/>
        </w:rPr>
        <w:t>Не установлен</w:t>
      </w:r>
      <w:r>
        <w:rPr>
          <w:sz w:val="24"/>
          <w:szCs w:val="24"/>
        </w:rPr>
        <w:t>.</w:t>
      </w:r>
    </w:p>
    <w:p w14:paraId="52CB6BCC" w14:textId="10A7BF13" w:rsidR="00F44901" w:rsidRPr="00413A6F" w:rsidRDefault="00F44901" w:rsidP="00693686">
      <w:pPr>
        <w:spacing w:after="0" w:line="240" w:lineRule="auto"/>
        <w:ind w:left="5103" w:right="709"/>
        <w:jc w:val="both"/>
        <w:rPr>
          <w:rFonts w:eastAsia="Calibri"/>
          <w:lang w:val="en-US" w:eastAsia="en-US"/>
        </w:rPr>
        <w:sectPr w:rsidR="00F44901" w:rsidRPr="00413A6F" w:rsidSect="00693686">
          <w:headerReference w:type="default" r:id="rId22"/>
          <w:pgSz w:w="11906" w:h="16840"/>
          <w:pgMar w:top="1134" w:right="851" w:bottom="1134" w:left="1701" w:header="709" w:footer="709" w:gutter="0"/>
          <w:pgNumType w:start="1"/>
          <w:cols w:space="708"/>
          <w:titlePg/>
          <w:docGrid w:linePitch="360"/>
        </w:sectPr>
      </w:pPr>
    </w:p>
    <w:p w14:paraId="123527A9" w14:textId="77777777" w:rsidR="00734802" w:rsidRDefault="00734802">
      <w:pPr>
        <w:ind w:right="709"/>
        <w:jc w:val="right"/>
        <w:rPr>
          <w:sz w:val="24"/>
        </w:rPr>
      </w:pPr>
    </w:p>
    <w:p w14:paraId="3E9A12FF" w14:textId="26DC34F3" w:rsidR="00734802" w:rsidRDefault="006F5D79" w:rsidP="001A354D">
      <w:pPr>
        <w:ind w:right="709"/>
        <w:jc w:val="right"/>
        <w:rPr>
          <w:sz w:val="24"/>
        </w:rPr>
      </w:pPr>
      <w:r>
        <w:rPr>
          <w:sz w:val="24"/>
        </w:rPr>
        <w:fldChar w:fldCharType="end"/>
      </w:r>
      <w:r>
        <w:rPr>
          <w:sz w:val="24"/>
        </w:rPr>
        <w:fldChar w:fldCharType="begin" w:fldLock="1"/>
      </w:r>
      <w:r>
        <w:rPr>
          <w:sz w:val="24"/>
        </w:rPr>
        <w:instrText>LBVARIABLE \id "474" \displaced</w:instrText>
      </w:r>
      <w:r>
        <w:rPr>
          <w:sz w:val="24"/>
        </w:rPr>
        <w:fldChar w:fldCharType="separate"/>
      </w:r>
      <w:r>
        <w:rPr>
          <w:sz w:val="24"/>
        </w:rPr>
        <w:t xml:space="preserve">Приложение № </w:t>
      </w:r>
      <w:r>
        <w:rPr>
          <w:sz w:val="24"/>
        </w:rPr>
        <w:fldChar w:fldCharType="begin" w:fldLock="1"/>
      </w:r>
      <w:r>
        <w:rPr>
          <w:sz w:val="24"/>
        </w:rPr>
        <w:instrText>LBVARIABLE \id "368"</w:instrText>
      </w:r>
      <w:r>
        <w:rPr>
          <w:sz w:val="24"/>
        </w:rPr>
        <w:fldChar w:fldCharType="separate"/>
      </w:r>
      <w:r>
        <w:rPr>
          <w:sz w:val="24"/>
        </w:rPr>
        <w:t>3</w:t>
      </w:r>
      <w:r>
        <w:rPr>
          <w:sz w:val="24"/>
        </w:rPr>
        <w:fldChar w:fldCharType="end"/>
      </w:r>
    </w:p>
    <w:p w14:paraId="63B5DE5B" w14:textId="7EAC800E" w:rsidR="00734802" w:rsidRDefault="006F5D79" w:rsidP="00F62B43">
      <w:pPr>
        <w:spacing w:after="0" w:line="240" w:lineRule="auto"/>
        <w:ind w:left="4962" w:right="709"/>
        <w:jc w:val="both"/>
        <w:rPr>
          <w:sz w:val="24"/>
        </w:rPr>
      </w:pPr>
      <w:r w:rsidRPr="00DE1396">
        <w:rPr>
          <w:sz w:val="24"/>
        </w:rPr>
        <w:t>к Договору</w:t>
      </w:r>
      <w:r w:rsidR="00FE51B8" w:rsidRPr="00FE51B8">
        <w:rPr>
          <w:sz w:val="24"/>
        </w:rPr>
        <w:t xml:space="preserve"> </w:t>
      </w:r>
      <w:r w:rsidR="00FE51B8" w:rsidRPr="00DE1396">
        <w:rPr>
          <w:sz w:val="24"/>
        </w:rPr>
        <w:t xml:space="preserve">на поставку </w:t>
      </w:r>
      <w:r w:rsidR="00FE51B8" w:rsidRPr="008666F1">
        <w:rPr>
          <w:sz w:val="24"/>
        </w:rPr>
        <w:t>SIP-телефонов для нужд УФПС г. Москвы</w:t>
      </w:r>
    </w:p>
    <w:p w14:paraId="53202C30" w14:textId="77777777" w:rsidR="00734802" w:rsidRDefault="006F5D79">
      <w:pPr>
        <w:spacing w:after="0" w:line="240" w:lineRule="auto"/>
        <w:ind w:left="4962" w:right="709"/>
        <w:jc w:val="both"/>
        <w:rPr>
          <w:sz w:val="24"/>
        </w:rPr>
      </w:pPr>
      <w:r>
        <w:rPr>
          <w:sz w:val="24"/>
        </w:rPr>
        <w:t>от _____________ 20__ г.</w:t>
      </w:r>
      <w:r>
        <w:rPr>
          <w:sz w:val="24"/>
        </w:rPr>
        <w:fldChar w:fldCharType="begin" w:fldLock="1"/>
      </w:r>
      <w:r>
        <w:rPr>
          <w:sz w:val="24"/>
        </w:rPr>
        <w:instrText>LBVARIABLE \id "2"</w:instrText>
      </w:r>
      <w:r>
        <w:rPr>
          <w:sz w:val="24"/>
        </w:rPr>
        <w:fldChar w:fldCharType="separate"/>
      </w:r>
      <w:r>
        <w:rPr>
          <w:sz w:val="24"/>
        </w:rPr>
        <w:t xml:space="preserve"> </w:t>
      </w:r>
      <w:r>
        <w:rPr>
          <w:rStyle w:val="aa"/>
          <w:spacing w:val="-2"/>
          <w:sz w:val="24"/>
        </w:rPr>
        <w:footnoteReference w:id="23"/>
      </w:r>
      <w:r>
        <w:rPr>
          <w:sz w:val="24"/>
        </w:rPr>
        <w:t xml:space="preserve"> </w:t>
      </w:r>
      <w:r>
        <w:rPr>
          <w:sz w:val="24"/>
        </w:rPr>
        <w:fldChar w:fldCharType="end"/>
      </w:r>
    </w:p>
    <w:p w14:paraId="144C1331" w14:textId="77777777" w:rsidR="00734802" w:rsidRDefault="006F5D79">
      <w:pPr>
        <w:pStyle w:val="ab"/>
        <w:ind w:left="4962" w:right="709"/>
        <w:jc w:val="both"/>
      </w:pPr>
      <w:r>
        <w:t xml:space="preserve">№ </w:t>
      </w:r>
      <w:r>
        <w:fldChar w:fldCharType="begin" w:fldLock="1"/>
      </w:r>
      <w:r>
        <w:instrText>LBVARIABLE \id "2"</w:instrText>
      </w:r>
      <w:r>
        <w:fldChar w:fldCharType="separate"/>
      </w:r>
      <w:r>
        <w:t xml:space="preserve">_______________ </w:t>
      </w:r>
      <w:r>
        <w:rPr>
          <w:rStyle w:val="aa"/>
          <w:spacing w:val="-16"/>
        </w:rPr>
        <w:footnoteReference w:id="24"/>
      </w:r>
      <w:r>
        <w:t xml:space="preserve"> </w:t>
      </w:r>
      <w:r>
        <w:fldChar w:fldCharType="end"/>
      </w:r>
    </w:p>
    <w:p w14:paraId="45890BE7" w14:textId="77777777" w:rsidR="00734802" w:rsidRDefault="00734802">
      <w:pPr>
        <w:pStyle w:val="ab"/>
        <w:spacing w:line="276" w:lineRule="auto"/>
        <w:ind w:left="1134" w:right="709"/>
        <w:jc w:val="right"/>
      </w:pPr>
    </w:p>
    <w:p w14:paraId="359A733C" w14:textId="77777777" w:rsidR="00734802" w:rsidRDefault="00734802">
      <w:pPr>
        <w:pStyle w:val="ab"/>
        <w:spacing w:line="276" w:lineRule="auto"/>
        <w:ind w:left="1134" w:right="709"/>
        <w:jc w:val="right"/>
      </w:pPr>
    </w:p>
    <w:p w14:paraId="0143A83B" w14:textId="77777777" w:rsidR="00734802" w:rsidRDefault="006F5D79">
      <w:pPr>
        <w:pStyle w:val="ab"/>
        <w:spacing w:before="240" w:after="120"/>
        <w:ind w:left="357" w:right="709" w:hanging="357"/>
        <w:jc w:val="center"/>
        <w:rPr>
          <w:b/>
        </w:rPr>
      </w:pPr>
      <w:r>
        <w:rPr>
          <w:b/>
        </w:rPr>
        <w:t>Документы и сведения, предоставляемые Поставщиком – иностранным физическим лицом, иностранным юридическим лицом, иностранной организацией, не являющейся юридическим лицом по иностранному праву</w:t>
      </w:r>
    </w:p>
    <w:p w14:paraId="1B999456" w14:textId="77777777" w:rsidR="00734802" w:rsidRDefault="006F5D79">
      <w:pPr>
        <w:pStyle w:val="ab"/>
        <w:tabs>
          <w:tab w:val="left" w:pos="993"/>
        </w:tabs>
        <w:ind w:left="0" w:right="709" w:firstLine="709"/>
        <w:jc w:val="both"/>
      </w:pPr>
      <w:r>
        <w:t>1)</w:t>
      </w:r>
      <w:r>
        <w:tab/>
        <w:t>Учредительные или иные документы:</w:t>
      </w:r>
    </w:p>
    <w:p w14:paraId="6DDC63DC" w14:textId="77777777" w:rsidR="00734802" w:rsidRDefault="006F5D79">
      <w:pPr>
        <w:pStyle w:val="ab"/>
        <w:tabs>
          <w:tab w:val="left" w:pos="1134"/>
        </w:tabs>
        <w:ind w:left="0" w:right="709" w:firstLine="709"/>
        <w:jc w:val="both"/>
      </w:pPr>
      <w:r>
        <w:t>1.1)</w:t>
      </w:r>
      <w:r>
        <w:tab/>
        <w:t>подтверждающие статус Контрагента как соответствующий применимому иностранному законодательству разновидности организационно-правовой формы;</w:t>
      </w:r>
    </w:p>
    <w:p w14:paraId="3AEFD23D" w14:textId="77777777" w:rsidR="00734802" w:rsidRDefault="006F5D79">
      <w:pPr>
        <w:pStyle w:val="ab"/>
        <w:tabs>
          <w:tab w:val="left" w:pos="1134"/>
        </w:tabs>
        <w:ind w:left="0" w:right="709" w:firstLine="709"/>
        <w:jc w:val="both"/>
      </w:pPr>
      <w:r>
        <w:t>1.2)</w:t>
      </w:r>
      <w:r>
        <w:tab/>
        <w:t>содержащие сведения о долях участия, наличии управляющих органов и об общем распределении полномочий между ними.</w:t>
      </w:r>
    </w:p>
    <w:p w14:paraId="1D615231" w14:textId="77777777" w:rsidR="00734802" w:rsidRDefault="006F5D79">
      <w:pPr>
        <w:pStyle w:val="ab"/>
        <w:tabs>
          <w:tab w:val="left" w:pos="993"/>
        </w:tabs>
        <w:ind w:left="0" w:right="709" w:firstLine="709"/>
        <w:jc w:val="both"/>
      </w:pPr>
      <w:r>
        <w:t>2)</w:t>
      </w:r>
      <w:r>
        <w:tab/>
        <w:t>Финансовая отчетность, поясняющие расчеты и иные документы, описывающие основные виды деятельности Контрагента и их денежное выражение согласно применимым стандартам.</w:t>
      </w:r>
    </w:p>
    <w:p w14:paraId="399AE816" w14:textId="77777777" w:rsidR="00734802" w:rsidRDefault="006F5D79">
      <w:pPr>
        <w:pStyle w:val="ab"/>
        <w:tabs>
          <w:tab w:val="left" w:pos="993"/>
        </w:tabs>
        <w:ind w:left="0" w:right="709" w:firstLine="709"/>
        <w:jc w:val="both"/>
      </w:pPr>
      <w:r>
        <w:t>3)</w:t>
      </w:r>
      <w:r>
        <w:tab/>
        <w:t>Договоры и иные правоустанавливающие документы, на основании которых у Контрагента возникали гражданско-правовые отношения в рамках деятельности, приведшей к возникновению у Контрагента облагаемых доходов от источников в РФ.</w:t>
      </w:r>
    </w:p>
    <w:p w14:paraId="06C65602" w14:textId="77777777" w:rsidR="00734802" w:rsidRDefault="006F5D79">
      <w:pPr>
        <w:pStyle w:val="ab"/>
        <w:tabs>
          <w:tab w:val="left" w:pos="993"/>
        </w:tabs>
        <w:ind w:left="0" w:right="709" w:firstLine="709"/>
        <w:jc w:val="both"/>
      </w:pPr>
      <w:r>
        <w:t>4)</w:t>
      </w:r>
      <w:r>
        <w:tab/>
        <w:t>Официальные пояснения Контрагента об особенностях ведения Контрагентом предпринимательской деятельности, приведшей к возникновению у него облагаемых доходов от источников в РФ - в части выполняемых Контрагентом функций и принимаемых данным Контрагентом рисков.</w:t>
      </w:r>
    </w:p>
    <w:p w14:paraId="01DE3F2E" w14:textId="77777777" w:rsidR="00734802" w:rsidRDefault="006F5D79">
      <w:pPr>
        <w:pStyle w:val="ab"/>
        <w:tabs>
          <w:tab w:val="left" w:pos="993"/>
        </w:tabs>
        <w:ind w:left="0" w:right="709" w:firstLine="709"/>
        <w:jc w:val="both"/>
      </w:pPr>
      <w:r>
        <w:t>5)</w:t>
      </w:r>
      <w:r>
        <w:tab/>
        <w:t>Официальные письма уполномоченного органа страны, в которой Контрагент считается (на основании сертификата налогового резидентства) «лицом с постоянным местопребыванием» согласно соответствующему Соглашению об избежании двойного налогообложения, подтверждающие:</w:t>
      </w:r>
    </w:p>
    <w:p w14:paraId="462A80E2" w14:textId="77777777" w:rsidR="00734802" w:rsidRDefault="006F5D79">
      <w:pPr>
        <w:pStyle w:val="ab"/>
        <w:tabs>
          <w:tab w:val="left" w:pos="1134"/>
        </w:tabs>
        <w:ind w:left="0" w:right="709" w:firstLine="709"/>
        <w:jc w:val="both"/>
      </w:pPr>
      <w:r>
        <w:t>5.1)</w:t>
      </w:r>
      <w:r>
        <w:tab/>
        <w:t>факт включения облагаемых доходов от источников в РФ и связанных с ними расходов в налогооблагаемую базу Контрагента;</w:t>
      </w:r>
    </w:p>
    <w:p w14:paraId="679F2848" w14:textId="77777777" w:rsidR="00734802" w:rsidRDefault="006F5D79">
      <w:pPr>
        <w:pStyle w:val="ab"/>
        <w:tabs>
          <w:tab w:val="left" w:pos="1134"/>
        </w:tabs>
        <w:ind w:left="0" w:right="709" w:firstLine="709"/>
        <w:jc w:val="both"/>
      </w:pPr>
      <w:r>
        <w:t>5.2)</w:t>
      </w:r>
      <w:r>
        <w:tab/>
        <w:t>наличие у Контрагента права на самостоятельное распоряжение облагаемыми доходами от источников в РФ с точки зрения организационно-правовой формы Контрагента и применимого налогового режима в стране постоянного местопребывания.</w:t>
      </w:r>
    </w:p>
    <w:p w14:paraId="5FD93C41" w14:textId="77777777" w:rsidR="00734802" w:rsidRDefault="006F5D79">
      <w:pPr>
        <w:pStyle w:val="ab"/>
        <w:ind w:left="0" w:right="709" w:firstLine="709"/>
        <w:jc w:val="both"/>
      </w:pPr>
      <w:r>
        <w:t>6) Уведомление о том, что выплачиваемый доход относится к постоянному представительству получателя дохода в РФ и предоставить нотариально заверенную копию свидетельства о постановке получателя дохода на учет в налоговых органах, оформленную не ранее чем в предшествующем налоговом периоде.</w:t>
      </w:r>
    </w:p>
    <w:p w14:paraId="2BE96B3F" w14:textId="77777777" w:rsidR="00734802" w:rsidRDefault="006F5D79">
      <w:pPr>
        <w:pStyle w:val="ab"/>
        <w:ind w:left="0" w:right="709" w:firstLine="709"/>
        <w:jc w:val="both"/>
      </w:pPr>
      <w:r>
        <w:t xml:space="preserve">7) Оригинал документа, подтверждающего, что Контрагент имеет постоянное местонахождение в государстве, с которым РФ имеет международный договор (соглашение), регулирующий вопросы налогообложения, в соответствии с которым, доходы не облагаются налогом в РФ, или облагаются по более низкой ставке, в случае если Контрагент не состоит на учете в РФ и (или) не имеет представительства в РФ, до даты выплаты дохода по настоящему Контракту. </w:t>
      </w:r>
    </w:p>
    <w:p w14:paraId="34C41D5D" w14:textId="77777777" w:rsidR="00734802" w:rsidRDefault="006F5D79">
      <w:pPr>
        <w:pStyle w:val="ab"/>
        <w:ind w:left="0" w:right="709" w:firstLine="709"/>
        <w:jc w:val="both"/>
      </w:pPr>
      <w:r>
        <w:t>Документ, подтверждающий постоянное местонахождение Контрагента, должен быть заверен компетентным органом соответствующего иностранного государства (с апостилем и переводом на русский язык).</w:t>
      </w:r>
    </w:p>
    <w:p w14:paraId="62A74B94" w14:textId="77777777" w:rsidR="00734802" w:rsidRDefault="00734802">
      <w:pPr>
        <w:pStyle w:val="ab"/>
        <w:spacing w:before="240" w:after="120"/>
        <w:ind w:left="357" w:right="709" w:hanging="357"/>
        <w:rPr>
          <w:b/>
        </w:rPr>
      </w:pPr>
    </w:p>
    <w:tbl>
      <w:tblPr>
        <w:tblStyle w:val="a5"/>
        <w:tblW w:w="935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20"/>
        <w:gridCol w:w="4536"/>
      </w:tblGrid>
      <w:tr w:rsidR="00734802" w14:paraId="5FD965AA" w14:textId="77777777" w:rsidTr="00AE1CA7">
        <w:tc>
          <w:tcPr>
            <w:tcW w:w="4820" w:type="dxa"/>
          </w:tcPr>
          <w:p w14:paraId="470B61F4" w14:textId="77777777" w:rsidR="00734802" w:rsidRPr="00DE1396" w:rsidRDefault="006F5D79">
            <w:pPr>
              <w:pStyle w:val="LBBodyText1"/>
              <w:spacing w:before="240"/>
              <w:jc w:val="left"/>
              <w:rPr>
                <w:sz w:val="22"/>
              </w:rPr>
            </w:pPr>
            <w:r w:rsidRPr="00DE1396">
              <w:rPr>
                <w:b/>
                <w:sz w:val="22"/>
              </w:rPr>
              <w:t>ПОКУПАТЕЛЬ:</w:t>
            </w:r>
          </w:p>
        </w:tc>
        <w:tc>
          <w:tcPr>
            <w:tcW w:w="4536" w:type="dxa"/>
          </w:tcPr>
          <w:p w14:paraId="1AB9AAC7" w14:textId="77777777" w:rsidR="00734802" w:rsidRDefault="006F5D79">
            <w:pPr>
              <w:pStyle w:val="LBBodyText1"/>
              <w:spacing w:before="240"/>
              <w:jc w:val="left"/>
              <w:rPr>
                <w:sz w:val="22"/>
              </w:rPr>
            </w:pPr>
            <w:r>
              <w:rPr>
                <w:b/>
                <w:sz w:val="22"/>
              </w:rPr>
              <w:t>ПОСТАВЩИК:</w:t>
            </w:r>
          </w:p>
        </w:tc>
      </w:tr>
      <w:tr w:rsidR="00734802" w14:paraId="0D67138A" w14:textId="77777777" w:rsidTr="00AE1CA7">
        <w:tc>
          <w:tcPr>
            <w:tcW w:w="4820" w:type="dxa"/>
          </w:tcPr>
          <w:p w14:paraId="321E0EA3" w14:textId="03EE673F" w:rsidR="00734802" w:rsidRPr="00DE1396" w:rsidRDefault="00435DB8" w:rsidP="00435DB8">
            <w:pPr>
              <w:spacing w:after="160" w:line="259" w:lineRule="auto"/>
            </w:pPr>
            <w:r w:rsidRPr="00DE1396">
              <w:t>Заместитель директора</w:t>
            </w:r>
          </w:p>
          <w:p w14:paraId="462461ED" w14:textId="77777777" w:rsidR="00734802" w:rsidRPr="00DE1396" w:rsidRDefault="006F5D79">
            <w:pPr>
              <w:pStyle w:val="LBBodyText1"/>
              <w:jc w:val="left"/>
              <w:rPr>
                <w:sz w:val="22"/>
              </w:rPr>
            </w:pPr>
            <w:r w:rsidRPr="00DE1396">
              <w:rPr>
                <w:sz w:val="22"/>
              </w:rPr>
              <w:t>____________________</w:t>
            </w:r>
          </w:p>
          <w:p w14:paraId="7CCD8B59" w14:textId="7A439FE8" w:rsidR="00734802" w:rsidRPr="00DE1396" w:rsidRDefault="00B32CEC">
            <w:pPr>
              <w:pStyle w:val="LBBodyText1"/>
              <w:rPr>
                <w:sz w:val="22"/>
              </w:rPr>
            </w:pPr>
            <w:r w:rsidRPr="00DE1396">
              <w:rPr>
                <w:sz w:val="22"/>
              </w:rPr>
              <w:t>Булгаков Виктор Сергеевич</w:t>
            </w:r>
          </w:p>
        </w:tc>
        <w:tc>
          <w:tcPr>
            <w:tcW w:w="4536" w:type="dxa"/>
          </w:tcPr>
          <w:p w14:paraId="7467D5C2" w14:textId="77777777" w:rsidR="00734802" w:rsidRDefault="00734802">
            <w:pPr>
              <w:pStyle w:val="LBBodyText1"/>
              <w:rPr>
                <w:sz w:val="22"/>
              </w:rPr>
            </w:pPr>
          </w:p>
          <w:p w14:paraId="04E74ACA" w14:textId="77777777" w:rsidR="00AE1CA7" w:rsidRDefault="00AE1CA7">
            <w:pPr>
              <w:pStyle w:val="LBBodyText1"/>
              <w:jc w:val="left"/>
              <w:rPr>
                <w:sz w:val="22"/>
              </w:rPr>
            </w:pPr>
          </w:p>
          <w:p w14:paraId="4E805A34" w14:textId="385DE357" w:rsidR="00734802" w:rsidRDefault="006F5D79">
            <w:pPr>
              <w:pStyle w:val="LBBodyText1"/>
              <w:jc w:val="left"/>
              <w:rPr>
                <w:sz w:val="22"/>
              </w:rPr>
            </w:pPr>
            <w:r>
              <w:rPr>
                <w:sz w:val="22"/>
              </w:rPr>
              <w:t>____________________</w:t>
            </w:r>
          </w:p>
          <w:p w14:paraId="2D1157EE" w14:textId="77777777" w:rsidR="00734802" w:rsidRDefault="00734802">
            <w:pPr>
              <w:pStyle w:val="LBBodyText1"/>
              <w:rPr>
                <w:sz w:val="22"/>
              </w:rPr>
            </w:pPr>
          </w:p>
        </w:tc>
      </w:tr>
      <w:tr w:rsidR="00734802" w14:paraId="0C4ED046" w14:textId="77777777" w:rsidTr="00AE1CA7">
        <w:tc>
          <w:tcPr>
            <w:tcW w:w="4820" w:type="dxa"/>
          </w:tcPr>
          <w:p w14:paraId="466552F3" w14:textId="77777777" w:rsidR="00734802" w:rsidRDefault="006F5D79">
            <w:pPr>
              <w:pStyle w:val="LBBodyText1"/>
              <w:jc w:val="left"/>
              <w:rPr>
                <w:sz w:val="22"/>
              </w:rPr>
            </w:pPr>
            <w:r>
              <w:rPr>
                <w:sz w:val="22"/>
              </w:rPr>
              <w:t>___ ____________ 20__ г.</w:t>
            </w:r>
          </w:p>
        </w:tc>
        <w:tc>
          <w:tcPr>
            <w:tcW w:w="4536" w:type="dxa"/>
          </w:tcPr>
          <w:p w14:paraId="382C087F" w14:textId="77777777" w:rsidR="00734802" w:rsidRDefault="006F5D79">
            <w:pPr>
              <w:pStyle w:val="LBBodyText1"/>
              <w:jc w:val="left"/>
              <w:rPr>
                <w:sz w:val="22"/>
              </w:rPr>
            </w:pPr>
            <w:r>
              <w:rPr>
                <w:sz w:val="22"/>
              </w:rPr>
              <w:t>___ ____________ 20__ г.</w:t>
            </w:r>
          </w:p>
        </w:tc>
      </w:tr>
      <w:tr w:rsidR="00734802" w14:paraId="679ACE83" w14:textId="77777777" w:rsidTr="00AE1CA7">
        <w:tc>
          <w:tcPr>
            <w:tcW w:w="4820" w:type="dxa"/>
          </w:tcPr>
          <w:p w14:paraId="4698C2A1" w14:textId="77777777" w:rsidR="00734802" w:rsidRDefault="00734802">
            <w:pPr>
              <w:pStyle w:val="LBBodyText1"/>
              <w:jc w:val="left"/>
              <w:rPr>
                <w:sz w:val="22"/>
                <w:vertAlign w:val="superscript"/>
              </w:rPr>
            </w:pPr>
          </w:p>
        </w:tc>
        <w:tc>
          <w:tcPr>
            <w:tcW w:w="4536" w:type="dxa"/>
          </w:tcPr>
          <w:p w14:paraId="6D6F72FA" w14:textId="77777777" w:rsidR="00734802" w:rsidRDefault="006F5D79">
            <w:pPr>
              <w:pStyle w:val="LBBodyText1"/>
              <w:jc w:val="left"/>
              <w:rPr>
                <w:sz w:val="22"/>
                <w:vertAlign w:val="superscript"/>
              </w:rPr>
            </w:pPr>
            <w:r>
              <w:rPr>
                <w:sz w:val="22"/>
              </w:rPr>
              <w:t>М.П. (при наличии печати)</w:t>
            </w:r>
          </w:p>
        </w:tc>
      </w:tr>
    </w:tbl>
    <w:p w14:paraId="38F174CC" w14:textId="77777777" w:rsidR="00734802" w:rsidRDefault="00734802">
      <w:pPr>
        <w:ind w:right="709"/>
        <w:rPr>
          <w:sz w:val="24"/>
        </w:rPr>
      </w:pPr>
    </w:p>
    <w:p w14:paraId="221A7D98" w14:textId="77777777" w:rsidR="00734802" w:rsidRDefault="006F5D79">
      <w:pPr>
        <w:ind w:right="709"/>
        <w:rPr>
          <w:sz w:val="24"/>
        </w:rPr>
        <w:sectPr w:rsidR="00734802">
          <w:headerReference w:type="default" r:id="rId23"/>
          <w:footerReference w:type="default" r:id="rId24"/>
          <w:pgSz w:w="11906" w:h="16838"/>
          <w:pgMar w:top="1134" w:right="140" w:bottom="1134" w:left="1701" w:header="709" w:footer="709" w:gutter="0"/>
          <w:cols w:space="720"/>
        </w:sectPr>
      </w:pPr>
      <w:r>
        <w:rPr>
          <w:sz w:val="24"/>
        </w:rPr>
        <w:fldChar w:fldCharType="end"/>
      </w:r>
    </w:p>
    <w:p w14:paraId="6D50EEA2" w14:textId="77777777" w:rsidR="00734802" w:rsidRDefault="006F5D79">
      <w:pPr>
        <w:spacing w:after="0" w:line="240" w:lineRule="auto"/>
        <w:ind w:left="5103" w:right="709"/>
        <w:jc w:val="both"/>
        <w:rPr>
          <w:sz w:val="24"/>
        </w:rPr>
      </w:pPr>
      <w:r>
        <w:rPr>
          <w:sz w:val="24"/>
        </w:rPr>
        <w:lastRenderedPageBreak/>
        <w:t xml:space="preserve">Приложение № </w:t>
      </w:r>
      <w:r>
        <w:rPr>
          <w:sz w:val="24"/>
        </w:rPr>
        <w:fldChar w:fldCharType="begin" w:fldLock="1"/>
      </w:r>
      <w:r>
        <w:rPr>
          <w:sz w:val="24"/>
        </w:rPr>
        <w:instrText>LBVARIABLE \id "596"</w:instrText>
      </w:r>
      <w:r>
        <w:rPr>
          <w:sz w:val="24"/>
        </w:rPr>
        <w:fldChar w:fldCharType="separate"/>
      </w:r>
      <w:r>
        <w:rPr>
          <w:sz w:val="24"/>
        </w:rPr>
        <w:t>4</w:t>
      </w:r>
      <w:r>
        <w:rPr>
          <w:sz w:val="24"/>
        </w:rPr>
        <w:fldChar w:fldCharType="end"/>
      </w:r>
    </w:p>
    <w:p w14:paraId="60B92D8C" w14:textId="7D3A7DA0" w:rsidR="00F62B43" w:rsidRPr="003528E1" w:rsidRDefault="006F5D79" w:rsidP="00F62B43">
      <w:pPr>
        <w:spacing w:after="0" w:line="240" w:lineRule="auto"/>
        <w:ind w:left="5103" w:right="709"/>
        <w:jc w:val="both"/>
        <w:rPr>
          <w:sz w:val="24"/>
        </w:rPr>
      </w:pPr>
      <w:r w:rsidRPr="003528E1">
        <w:rPr>
          <w:sz w:val="24"/>
        </w:rPr>
        <w:t xml:space="preserve">к Договору </w:t>
      </w:r>
      <w:r w:rsidR="00FE51B8" w:rsidRPr="00DE1396">
        <w:rPr>
          <w:sz w:val="24"/>
        </w:rPr>
        <w:t xml:space="preserve">на поставку </w:t>
      </w:r>
      <w:r w:rsidR="00FE51B8" w:rsidRPr="008666F1">
        <w:rPr>
          <w:sz w:val="24"/>
        </w:rPr>
        <w:t>SIP-телефонов для нужд УФПС г. Москвы</w:t>
      </w:r>
    </w:p>
    <w:p w14:paraId="0FE07BAF" w14:textId="4F1B2DCF" w:rsidR="00734802" w:rsidRDefault="006F5D79" w:rsidP="00F62B43">
      <w:pPr>
        <w:spacing w:after="0" w:line="240" w:lineRule="auto"/>
        <w:ind w:left="5103" w:right="709"/>
        <w:jc w:val="both"/>
        <w:rPr>
          <w:sz w:val="24"/>
        </w:rPr>
      </w:pPr>
      <w:r w:rsidRPr="003528E1">
        <w:rPr>
          <w:sz w:val="24"/>
        </w:rPr>
        <w:t>от _____________ 20__ г.</w:t>
      </w:r>
      <w:r w:rsidRPr="003528E1">
        <w:rPr>
          <w:sz w:val="24"/>
        </w:rPr>
        <w:fldChar w:fldCharType="begin" w:fldLock="1"/>
      </w:r>
      <w:r w:rsidRPr="003528E1">
        <w:rPr>
          <w:sz w:val="24"/>
        </w:rPr>
        <w:instrText>LBVARIABLE \id "2"</w:instrText>
      </w:r>
      <w:r w:rsidRPr="003528E1">
        <w:rPr>
          <w:sz w:val="24"/>
        </w:rPr>
        <w:fldChar w:fldCharType="separate"/>
      </w:r>
      <w:r w:rsidRPr="003528E1">
        <w:rPr>
          <w:sz w:val="24"/>
        </w:rPr>
        <w:t xml:space="preserve"> </w:t>
      </w:r>
      <w:r w:rsidRPr="003528E1">
        <w:rPr>
          <w:rStyle w:val="aa"/>
          <w:spacing w:val="-2"/>
          <w:sz w:val="24"/>
        </w:rPr>
        <w:footnoteReference w:id="25"/>
      </w:r>
      <w:r w:rsidRPr="003528E1">
        <w:rPr>
          <w:sz w:val="24"/>
        </w:rPr>
        <w:t xml:space="preserve"> </w:t>
      </w:r>
      <w:r w:rsidRPr="003528E1">
        <w:rPr>
          <w:sz w:val="24"/>
        </w:rPr>
        <w:fldChar w:fldCharType="end"/>
      </w:r>
    </w:p>
    <w:p w14:paraId="31F5A4E5" w14:textId="630A5C3D" w:rsidR="00734802" w:rsidRDefault="00FE51B8" w:rsidP="00FE51B8">
      <w:pPr>
        <w:ind w:right="709"/>
        <w:jc w:val="center"/>
        <w:rPr>
          <w:sz w:val="24"/>
        </w:rPr>
      </w:pPr>
      <w:r>
        <w:rPr>
          <w:sz w:val="24"/>
        </w:rPr>
        <w:t xml:space="preserve">                                                   </w:t>
      </w:r>
      <w:r w:rsidR="006F5D79">
        <w:rPr>
          <w:sz w:val="24"/>
        </w:rPr>
        <w:t xml:space="preserve">№ </w:t>
      </w:r>
      <w:r w:rsidR="006F5D79">
        <w:rPr>
          <w:sz w:val="24"/>
        </w:rPr>
        <w:fldChar w:fldCharType="begin" w:fldLock="1"/>
      </w:r>
      <w:r w:rsidR="006F5D79">
        <w:rPr>
          <w:sz w:val="24"/>
        </w:rPr>
        <w:instrText>LBVARIABLE \id "2"</w:instrText>
      </w:r>
      <w:r w:rsidR="006F5D79">
        <w:rPr>
          <w:sz w:val="24"/>
        </w:rPr>
        <w:fldChar w:fldCharType="separate"/>
      </w:r>
      <w:r w:rsidR="006F5D79">
        <w:rPr>
          <w:sz w:val="24"/>
        </w:rPr>
        <w:t xml:space="preserve">_______________ </w:t>
      </w:r>
      <w:r w:rsidR="006F5D79">
        <w:rPr>
          <w:rStyle w:val="aa"/>
          <w:spacing w:val="-16"/>
          <w:sz w:val="24"/>
        </w:rPr>
        <w:footnoteReference w:id="26"/>
      </w:r>
      <w:r w:rsidR="006F5D79">
        <w:rPr>
          <w:sz w:val="24"/>
        </w:rPr>
        <w:t xml:space="preserve"> </w:t>
      </w:r>
      <w:r w:rsidR="006F5D79">
        <w:rPr>
          <w:sz w:val="24"/>
        </w:rPr>
        <w:fldChar w:fldCharType="end"/>
      </w:r>
    </w:p>
    <w:p w14:paraId="37C3A123" w14:textId="77777777" w:rsidR="00734802" w:rsidRDefault="006F5D79">
      <w:pPr>
        <w:ind w:right="709"/>
        <w:rPr>
          <w:b/>
          <w:sz w:val="24"/>
        </w:rPr>
      </w:pPr>
      <w:r>
        <w:rPr>
          <w:b/>
          <w:sz w:val="24"/>
        </w:rPr>
        <w:t>ФОРМА</w:t>
      </w:r>
    </w:p>
    <w:p w14:paraId="67097B2D" w14:textId="77777777" w:rsidR="00734802" w:rsidRDefault="006F5D79">
      <w:pPr>
        <w:ind w:right="709" w:hanging="567"/>
        <w:rPr>
          <w:b/>
          <w:sz w:val="24"/>
        </w:rPr>
      </w:pPr>
      <w:r>
        <w:rPr>
          <w:b/>
          <w:noProof/>
          <w:sz w:val="24"/>
        </w:rPr>
        <w:drawing>
          <wp:inline distT="0" distB="0" distL="0" distR="0" wp14:anchorId="1C33E45F" wp14:editId="0DCCD932">
            <wp:extent cx="6391275" cy="4518984"/>
            <wp:effectExtent l="0" t="0" r="0" b="0"/>
            <wp:docPr id="1" name="Рисунок 1" descr="C:\Users\A.Zakharyan\Desktop\Документ Acrobat_page-0001 (1).jpg"/>
            <wp:cNvGraphicFramePr/>
            <a:graphic xmlns:a="http://schemas.openxmlformats.org/drawingml/2006/main">
              <a:graphicData uri="http://schemas.openxmlformats.org/drawingml/2006/picture">
                <pic:pic xmlns:pic="http://schemas.openxmlformats.org/drawingml/2006/picture">
                  <pic:nvPicPr>
                    <pic:cNvPr id="0" name="Picture 1" descr="C:\Users\A.Zakharyan\Desktop\Документ Acrobat_page-0001 (1).jpg"/>
                    <pic:cNvPicPr/>
                  </pic:nvPicPr>
                  <pic:blipFill>
                    <a:blip r:embed="rId25" cstate="print"/>
                    <a:srcRect/>
                    <a:stretch>
                      <a:fillRect/>
                    </a:stretch>
                  </pic:blipFill>
                  <pic:spPr bwMode="auto">
                    <a:xfrm>
                      <a:off x="0" y="0"/>
                      <a:ext cx="6391275" cy="4518984"/>
                    </a:xfrm>
                    <a:prstGeom prst="rect">
                      <a:avLst/>
                    </a:prstGeom>
                    <a:noFill/>
                    <a:ln>
                      <a:noFill/>
                    </a:ln>
                  </pic:spPr>
                </pic:pic>
              </a:graphicData>
            </a:graphic>
          </wp:inline>
        </w:drawing>
      </w:r>
    </w:p>
    <w:tbl>
      <w:tblPr>
        <w:tblW w:w="8957" w:type="dxa"/>
        <w:tblLook w:val="04A0" w:firstRow="1" w:lastRow="0" w:firstColumn="1" w:lastColumn="0" w:noHBand="0" w:noVBand="1"/>
      </w:tblPr>
      <w:tblGrid>
        <w:gridCol w:w="4530"/>
        <w:gridCol w:w="4427"/>
      </w:tblGrid>
      <w:tr w:rsidR="00734802" w14:paraId="09D9E7EE" w14:textId="77777777">
        <w:trPr>
          <w:trHeight w:val="96"/>
        </w:trPr>
        <w:tc>
          <w:tcPr>
            <w:tcW w:w="4530" w:type="dxa"/>
          </w:tcPr>
          <w:p w14:paraId="71C767C7" w14:textId="77777777" w:rsidR="00734802" w:rsidRDefault="006F5D79">
            <w:pPr>
              <w:spacing w:line="240" w:lineRule="exact"/>
              <w:jc w:val="center"/>
              <w:rPr>
                <w:b/>
                <w:caps/>
                <w:sz w:val="24"/>
              </w:rPr>
            </w:pPr>
            <w:r>
              <w:rPr>
                <w:b/>
                <w:caps/>
                <w:sz w:val="24"/>
              </w:rPr>
              <w:t>поставщик:</w:t>
            </w:r>
          </w:p>
          <w:p w14:paraId="09E535DB" w14:textId="77777777" w:rsidR="00734802" w:rsidRDefault="006F5D79">
            <w:pPr>
              <w:spacing w:line="240" w:lineRule="exact"/>
              <w:jc w:val="center"/>
              <w:rPr>
                <w:sz w:val="24"/>
              </w:rPr>
            </w:pPr>
            <w:r>
              <w:rPr>
                <w:sz w:val="24"/>
              </w:rPr>
              <w:t>____________________________</w:t>
            </w:r>
          </w:p>
          <w:p w14:paraId="394FD013" w14:textId="77777777" w:rsidR="00734802" w:rsidRDefault="006F5D79">
            <w:pPr>
              <w:spacing w:line="240" w:lineRule="exact"/>
              <w:jc w:val="center"/>
              <w:rPr>
                <w:sz w:val="24"/>
              </w:rPr>
            </w:pPr>
            <w:r>
              <w:rPr>
                <w:sz w:val="24"/>
                <w:vertAlign w:val="superscript"/>
              </w:rPr>
              <w:t>(должность)</w:t>
            </w:r>
          </w:p>
          <w:p w14:paraId="45EE479D" w14:textId="77777777" w:rsidR="00734802" w:rsidRDefault="006F5D79">
            <w:pPr>
              <w:spacing w:line="240" w:lineRule="exact"/>
              <w:jc w:val="center"/>
              <w:rPr>
                <w:sz w:val="24"/>
              </w:rPr>
            </w:pPr>
            <w:r>
              <w:rPr>
                <w:sz w:val="24"/>
              </w:rPr>
              <w:t>____________________________</w:t>
            </w:r>
          </w:p>
          <w:p w14:paraId="613E1C4A" w14:textId="77777777" w:rsidR="00734802" w:rsidRDefault="006F5D79">
            <w:pPr>
              <w:spacing w:line="240" w:lineRule="exact"/>
              <w:jc w:val="center"/>
              <w:rPr>
                <w:sz w:val="24"/>
                <w:vertAlign w:val="superscript"/>
              </w:rPr>
            </w:pPr>
            <w:r>
              <w:rPr>
                <w:sz w:val="24"/>
                <w:vertAlign w:val="superscript"/>
              </w:rPr>
              <w:t>(подпись, фамилия и инициалы)</w:t>
            </w:r>
          </w:p>
          <w:p w14:paraId="26D01CF3" w14:textId="77777777" w:rsidR="00734802" w:rsidRDefault="006F5D79">
            <w:pPr>
              <w:spacing w:line="240" w:lineRule="exact"/>
              <w:jc w:val="center"/>
              <w:rPr>
                <w:sz w:val="24"/>
              </w:rPr>
            </w:pPr>
            <w:r>
              <w:rPr>
                <w:sz w:val="24"/>
              </w:rPr>
              <w:t>___ ____________ 20__ г.</w:t>
            </w:r>
          </w:p>
          <w:p w14:paraId="18F3567E" w14:textId="77777777" w:rsidR="00734802" w:rsidRDefault="006F5D79">
            <w:pPr>
              <w:spacing w:line="240" w:lineRule="exact"/>
              <w:rPr>
                <w:sz w:val="24"/>
              </w:rPr>
            </w:pPr>
            <w:r>
              <w:rPr>
                <w:sz w:val="24"/>
              </w:rPr>
              <w:t xml:space="preserve"> М.П. (при наличии печати)</w:t>
            </w:r>
          </w:p>
        </w:tc>
        <w:tc>
          <w:tcPr>
            <w:tcW w:w="4427" w:type="dxa"/>
          </w:tcPr>
          <w:p w14:paraId="4A49ECCD" w14:textId="77777777" w:rsidR="00734802" w:rsidRDefault="006F5D79">
            <w:pPr>
              <w:spacing w:line="240" w:lineRule="exact"/>
              <w:jc w:val="center"/>
              <w:rPr>
                <w:b/>
                <w:caps/>
                <w:sz w:val="24"/>
              </w:rPr>
            </w:pPr>
            <w:r>
              <w:rPr>
                <w:b/>
                <w:caps/>
                <w:sz w:val="24"/>
              </w:rPr>
              <w:t>покупатель:</w:t>
            </w:r>
          </w:p>
          <w:p w14:paraId="110E43D3" w14:textId="77777777" w:rsidR="00734802" w:rsidRDefault="006F5D79">
            <w:pPr>
              <w:spacing w:line="240" w:lineRule="exact"/>
              <w:jc w:val="center"/>
              <w:rPr>
                <w:sz w:val="24"/>
              </w:rPr>
            </w:pPr>
            <w:r>
              <w:rPr>
                <w:sz w:val="24"/>
              </w:rPr>
              <w:t>____________________________</w:t>
            </w:r>
          </w:p>
          <w:p w14:paraId="6B4CB6D6" w14:textId="77777777" w:rsidR="00734802" w:rsidRDefault="006F5D79">
            <w:pPr>
              <w:spacing w:line="240" w:lineRule="exact"/>
              <w:jc w:val="center"/>
              <w:rPr>
                <w:sz w:val="24"/>
              </w:rPr>
            </w:pPr>
            <w:r>
              <w:rPr>
                <w:sz w:val="24"/>
                <w:vertAlign w:val="superscript"/>
              </w:rPr>
              <w:t>(должность)</w:t>
            </w:r>
          </w:p>
          <w:p w14:paraId="790F30FE" w14:textId="77777777" w:rsidR="00734802" w:rsidRDefault="006F5D79">
            <w:pPr>
              <w:spacing w:line="240" w:lineRule="exact"/>
              <w:jc w:val="center"/>
              <w:rPr>
                <w:sz w:val="24"/>
              </w:rPr>
            </w:pPr>
            <w:r>
              <w:rPr>
                <w:sz w:val="24"/>
              </w:rPr>
              <w:t>____________________________</w:t>
            </w:r>
          </w:p>
          <w:p w14:paraId="56D766D9" w14:textId="77777777" w:rsidR="00734802" w:rsidRDefault="006F5D79">
            <w:pPr>
              <w:spacing w:line="240" w:lineRule="exact"/>
              <w:jc w:val="center"/>
              <w:rPr>
                <w:sz w:val="24"/>
                <w:vertAlign w:val="superscript"/>
              </w:rPr>
            </w:pPr>
            <w:r>
              <w:rPr>
                <w:sz w:val="24"/>
                <w:vertAlign w:val="superscript"/>
              </w:rPr>
              <w:t>(подпись, фамилия и инициалы)</w:t>
            </w:r>
          </w:p>
          <w:p w14:paraId="2091864C" w14:textId="77777777" w:rsidR="00734802" w:rsidRDefault="006F5D79">
            <w:pPr>
              <w:spacing w:line="240" w:lineRule="exact"/>
              <w:jc w:val="center"/>
              <w:rPr>
                <w:sz w:val="24"/>
              </w:rPr>
            </w:pPr>
            <w:r>
              <w:rPr>
                <w:sz w:val="24"/>
              </w:rPr>
              <w:t>___ ____________ 20__ г.</w:t>
            </w:r>
          </w:p>
        </w:tc>
      </w:tr>
    </w:tbl>
    <w:p w14:paraId="07A35288" w14:textId="77777777" w:rsidR="00734802" w:rsidRDefault="00734802">
      <w:pPr>
        <w:ind w:right="709"/>
        <w:rPr>
          <w:b/>
          <w:sz w:val="24"/>
        </w:rPr>
      </w:pPr>
    </w:p>
    <w:p w14:paraId="1FA1E04F" w14:textId="77777777" w:rsidR="00734802" w:rsidRDefault="006F5D79">
      <w:pPr>
        <w:ind w:right="709"/>
        <w:rPr>
          <w:b/>
          <w:sz w:val="24"/>
        </w:rPr>
      </w:pPr>
      <w:r>
        <w:rPr>
          <w:b/>
          <w:sz w:val="24"/>
        </w:rPr>
        <w:t>ФОРМА СОГЛАСОВАНА:</w:t>
      </w:r>
    </w:p>
    <w:tbl>
      <w:tblPr>
        <w:tblStyle w:val="a5"/>
        <w:tblW w:w="936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22"/>
        <w:gridCol w:w="4538"/>
      </w:tblGrid>
      <w:tr w:rsidR="00734802" w:rsidRPr="003528E1" w14:paraId="756719DD" w14:textId="77777777">
        <w:tc>
          <w:tcPr>
            <w:tcW w:w="4820" w:type="dxa"/>
            <w:hideMark/>
          </w:tcPr>
          <w:p w14:paraId="2026F352" w14:textId="77777777" w:rsidR="00734802" w:rsidRPr="003528E1" w:rsidRDefault="006F5D79">
            <w:pPr>
              <w:pStyle w:val="LBBodyText1"/>
              <w:spacing w:before="240"/>
              <w:jc w:val="left"/>
              <w:rPr>
                <w:sz w:val="22"/>
              </w:rPr>
            </w:pPr>
            <w:r w:rsidRPr="003528E1">
              <w:rPr>
                <w:b/>
                <w:sz w:val="22"/>
              </w:rPr>
              <w:t>ПОКУПАТЕЛЬ:</w:t>
            </w:r>
          </w:p>
        </w:tc>
        <w:tc>
          <w:tcPr>
            <w:tcW w:w="4536" w:type="dxa"/>
            <w:hideMark/>
          </w:tcPr>
          <w:p w14:paraId="1151423F" w14:textId="77777777" w:rsidR="00734802" w:rsidRPr="003528E1" w:rsidRDefault="006F5D79">
            <w:pPr>
              <w:pStyle w:val="LBBodyText1"/>
              <w:spacing w:before="240"/>
              <w:jc w:val="left"/>
              <w:rPr>
                <w:sz w:val="22"/>
              </w:rPr>
            </w:pPr>
            <w:r w:rsidRPr="003528E1">
              <w:rPr>
                <w:b/>
                <w:sz w:val="22"/>
              </w:rPr>
              <w:t>ПОСТАВЩИК:</w:t>
            </w:r>
          </w:p>
        </w:tc>
      </w:tr>
      <w:tr w:rsidR="00734802" w:rsidRPr="003528E1" w14:paraId="5A645C76" w14:textId="77777777">
        <w:tc>
          <w:tcPr>
            <w:tcW w:w="4820" w:type="dxa"/>
            <w:hideMark/>
          </w:tcPr>
          <w:p w14:paraId="590799D4" w14:textId="77777777" w:rsidR="00AE1CA7" w:rsidRPr="003528E1" w:rsidRDefault="00AE1CA7" w:rsidP="00AE1CA7">
            <w:pPr>
              <w:pStyle w:val="LBBodyText1"/>
              <w:rPr>
                <w:sz w:val="22"/>
                <w:szCs w:val="22"/>
              </w:rPr>
            </w:pPr>
            <w:r w:rsidRPr="003528E1">
              <w:rPr>
                <w:sz w:val="22"/>
                <w:szCs w:val="22"/>
              </w:rPr>
              <w:lastRenderedPageBreak/>
              <w:t>Заместитель директора</w:t>
            </w:r>
          </w:p>
          <w:p w14:paraId="0F582F38" w14:textId="3E219567" w:rsidR="00734802" w:rsidRPr="003528E1" w:rsidRDefault="00734802">
            <w:pPr>
              <w:pStyle w:val="LBBodyText1"/>
              <w:rPr>
                <w:sz w:val="22"/>
              </w:rPr>
            </w:pPr>
          </w:p>
          <w:p w14:paraId="45183B9A" w14:textId="77777777" w:rsidR="00734802" w:rsidRPr="003528E1" w:rsidRDefault="006F5D79">
            <w:pPr>
              <w:pStyle w:val="LBBodyText1"/>
              <w:jc w:val="left"/>
              <w:rPr>
                <w:sz w:val="22"/>
              </w:rPr>
            </w:pPr>
            <w:r w:rsidRPr="003528E1">
              <w:rPr>
                <w:sz w:val="22"/>
              </w:rPr>
              <w:t>____________________</w:t>
            </w:r>
          </w:p>
          <w:p w14:paraId="4DB36EFE" w14:textId="3635844F" w:rsidR="00734802" w:rsidRPr="003528E1" w:rsidRDefault="00B32CEC">
            <w:pPr>
              <w:pStyle w:val="LBBodyText1"/>
              <w:rPr>
                <w:sz w:val="22"/>
              </w:rPr>
            </w:pPr>
            <w:r w:rsidRPr="003528E1">
              <w:rPr>
                <w:sz w:val="22"/>
              </w:rPr>
              <w:t>Булгаков Виктор Сергеевич</w:t>
            </w:r>
          </w:p>
        </w:tc>
        <w:tc>
          <w:tcPr>
            <w:tcW w:w="4536" w:type="dxa"/>
            <w:hideMark/>
          </w:tcPr>
          <w:p w14:paraId="77B5DD43" w14:textId="77777777" w:rsidR="00734802" w:rsidRPr="003528E1" w:rsidRDefault="00734802">
            <w:pPr>
              <w:pStyle w:val="LBBodyText1"/>
              <w:rPr>
                <w:sz w:val="22"/>
              </w:rPr>
            </w:pPr>
          </w:p>
          <w:p w14:paraId="16F64F20" w14:textId="77777777" w:rsidR="00734802" w:rsidRPr="003528E1" w:rsidRDefault="006F5D79">
            <w:pPr>
              <w:pStyle w:val="LBBodyText1"/>
              <w:jc w:val="left"/>
              <w:rPr>
                <w:sz w:val="22"/>
              </w:rPr>
            </w:pPr>
            <w:r w:rsidRPr="003528E1">
              <w:rPr>
                <w:sz w:val="22"/>
              </w:rPr>
              <w:t>____________________</w:t>
            </w:r>
          </w:p>
          <w:p w14:paraId="024634CD" w14:textId="77777777" w:rsidR="00734802" w:rsidRPr="003528E1" w:rsidRDefault="00734802">
            <w:pPr>
              <w:pStyle w:val="LBBodyText1"/>
              <w:rPr>
                <w:sz w:val="22"/>
              </w:rPr>
            </w:pPr>
          </w:p>
        </w:tc>
      </w:tr>
      <w:tr w:rsidR="00734802" w:rsidRPr="003528E1" w14:paraId="6C1C6D81" w14:textId="77777777">
        <w:tc>
          <w:tcPr>
            <w:tcW w:w="4820" w:type="dxa"/>
            <w:hideMark/>
          </w:tcPr>
          <w:p w14:paraId="573BF95A" w14:textId="77777777" w:rsidR="00734802" w:rsidRPr="003528E1" w:rsidRDefault="006F5D79">
            <w:pPr>
              <w:pStyle w:val="LBBodyText1"/>
              <w:jc w:val="left"/>
              <w:rPr>
                <w:sz w:val="22"/>
              </w:rPr>
            </w:pPr>
            <w:r w:rsidRPr="003528E1">
              <w:rPr>
                <w:sz w:val="22"/>
              </w:rPr>
              <w:t>___ ____________ 20__ г.</w:t>
            </w:r>
          </w:p>
        </w:tc>
        <w:tc>
          <w:tcPr>
            <w:tcW w:w="4536" w:type="dxa"/>
            <w:hideMark/>
          </w:tcPr>
          <w:p w14:paraId="32D9E469" w14:textId="77777777" w:rsidR="00734802" w:rsidRPr="003528E1" w:rsidRDefault="006F5D79">
            <w:pPr>
              <w:pStyle w:val="LBBodyText1"/>
              <w:jc w:val="left"/>
              <w:rPr>
                <w:sz w:val="22"/>
              </w:rPr>
            </w:pPr>
            <w:r w:rsidRPr="003528E1">
              <w:rPr>
                <w:sz w:val="22"/>
              </w:rPr>
              <w:t>___ ____________ 20__ г.</w:t>
            </w:r>
          </w:p>
        </w:tc>
      </w:tr>
      <w:tr w:rsidR="00734802" w14:paraId="6B41C6EC" w14:textId="77777777">
        <w:tc>
          <w:tcPr>
            <w:tcW w:w="4820" w:type="dxa"/>
          </w:tcPr>
          <w:p w14:paraId="19A1D425" w14:textId="77777777" w:rsidR="00734802" w:rsidRPr="003528E1" w:rsidRDefault="00734802">
            <w:pPr>
              <w:pStyle w:val="LBBodyText1"/>
              <w:jc w:val="left"/>
              <w:rPr>
                <w:sz w:val="22"/>
                <w:vertAlign w:val="superscript"/>
              </w:rPr>
            </w:pPr>
          </w:p>
        </w:tc>
        <w:tc>
          <w:tcPr>
            <w:tcW w:w="4536" w:type="dxa"/>
            <w:hideMark/>
          </w:tcPr>
          <w:p w14:paraId="705440AB" w14:textId="77777777" w:rsidR="00734802" w:rsidRDefault="006F5D79">
            <w:pPr>
              <w:pStyle w:val="LBBodyText1"/>
              <w:jc w:val="left"/>
              <w:rPr>
                <w:sz w:val="22"/>
                <w:vertAlign w:val="superscript"/>
              </w:rPr>
            </w:pPr>
            <w:r w:rsidRPr="003528E1">
              <w:rPr>
                <w:sz w:val="22"/>
              </w:rPr>
              <w:t>М.П. (при наличии печати)</w:t>
            </w:r>
          </w:p>
        </w:tc>
      </w:tr>
    </w:tbl>
    <w:p w14:paraId="55792DAA" w14:textId="77777777" w:rsidR="00734802" w:rsidRDefault="00734802">
      <w:pPr>
        <w:tabs>
          <w:tab w:val="left" w:pos="3804"/>
          <w:tab w:val="left" w:pos="4794"/>
        </w:tabs>
        <w:spacing w:line="240" w:lineRule="auto"/>
        <w:ind w:right="709"/>
        <w:jc w:val="both"/>
      </w:pPr>
    </w:p>
    <w:p w14:paraId="24D9BC2F" w14:textId="77777777" w:rsidR="00734802" w:rsidRDefault="00734802">
      <w:pPr>
        <w:tabs>
          <w:tab w:val="left" w:pos="3804"/>
          <w:tab w:val="left" w:pos="4794"/>
        </w:tabs>
        <w:spacing w:line="240" w:lineRule="auto"/>
        <w:ind w:right="709"/>
        <w:jc w:val="both"/>
      </w:pPr>
    </w:p>
    <w:p w14:paraId="5015205A" w14:textId="77777777" w:rsidR="00734802" w:rsidRDefault="00734802">
      <w:pPr>
        <w:tabs>
          <w:tab w:val="left" w:pos="3804"/>
          <w:tab w:val="left" w:pos="4794"/>
        </w:tabs>
        <w:spacing w:line="240" w:lineRule="auto"/>
        <w:ind w:right="709"/>
        <w:jc w:val="both"/>
      </w:pPr>
    </w:p>
    <w:p w14:paraId="55870F42" w14:textId="77777777" w:rsidR="00734802" w:rsidRDefault="00734802">
      <w:pPr>
        <w:tabs>
          <w:tab w:val="left" w:pos="3804"/>
          <w:tab w:val="left" w:pos="4794"/>
        </w:tabs>
        <w:spacing w:line="240" w:lineRule="auto"/>
        <w:ind w:right="709"/>
        <w:jc w:val="both"/>
      </w:pPr>
    </w:p>
    <w:p w14:paraId="39614CC4" w14:textId="77777777" w:rsidR="00734802" w:rsidRDefault="00734802">
      <w:pPr>
        <w:tabs>
          <w:tab w:val="left" w:pos="3804"/>
          <w:tab w:val="left" w:pos="4794"/>
        </w:tabs>
        <w:spacing w:line="240" w:lineRule="auto"/>
        <w:ind w:right="709"/>
        <w:jc w:val="both"/>
      </w:pPr>
    </w:p>
    <w:p w14:paraId="64CAC35B" w14:textId="77777777" w:rsidR="00734802" w:rsidRDefault="00734802">
      <w:pPr>
        <w:tabs>
          <w:tab w:val="left" w:pos="3804"/>
          <w:tab w:val="left" w:pos="4794"/>
        </w:tabs>
        <w:spacing w:line="240" w:lineRule="auto"/>
        <w:ind w:right="709"/>
        <w:jc w:val="both"/>
      </w:pPr>
    </w:p>
    <w:p w14:paraId="51B57730" w14:textId="77777777" w:rsidR="00734802" w:rsidRDefault="00734802">
      <w:pPr>
        <w:tabs>
          <w:tab w:val="left" w:pos="3804"/>
          <w:tab w:val="left" w:pos="4794"/>
        </w:tabs>
        <w:spacing w:line="240" w:lineRule="auto"/>
        <w:ind w:right="709"/>
        <w:jc w:val="both"/>
      </w:pPr>
    </w:p>
    <w:p w14:paraId="39AA5351" w14:textId="77777777" w:rsidR="00734802" w:rsidRDefault="00734802">
      <w:pPr>
        <w:tabs>
          <w:tab w:val="left" w:pos="3804"/>
          <w:tab w:val="left" w:pos="4794"/>
        </w:tabs>
        <w:spacing w:line="240" w:lineRule="auto"/>
        <w:ind w:right="709"/>
        <w:jc w:val="both"/>
      </w:pPr>
    </w:p>
    <w:p w14:paraId="564B0CF6" w14:textId="77777777" w:rsidR="00734802" w:rsidRDefault="00734802">
      <w:pPr>
        <w:tabs>
          <w:tab w:val="left" w:pos="3804"/>
          <w:tab w:val="left" w:pos="4794"/>
        </w:tabs>
        <w:spacing w:line="240" w:lineRule="auto"/>
        <w:ind w:right="709"/>
        <w:jc w:val="both"/>
      </w:pPr>
    </w:p>
    <w:p w14:paraId="183D1E99" w14:textId="77777777" w:rsidR="00734802" w:rsidRDefault="00734802">
      <w:pPr>
        <w:tabs>
          <w:tab w:val="left" w:pos="3804"/>
          <w:tab w:val="left" w:pos="4794"/>
        </w:tabs>
        <w:spacing w:line="240" w:lineRule="auto"/>
        <w:ind w:right="709"/>
        <w:jc w:val="both"/>
      </w:pPr>
    </w:p>
    <w:p w14:paraId="7BCB9644" w14:textId="77777777" w:rsidR="00734802" w:rsidRDefault="00734802">
      <w:pPr>
        <w:tabs>
          <w:tab w:val="left" w:pos="3804"/>
          <w:tab w:val="left" w:pos="4794"/>
        </w:tabs>
        <w:spacing w:line="240" w:lineRule="auto"/>
        <w:ind w:right="709"/>
        <w:jc w:val="both"/>
      </w:pPr>
    </w:p>
    <w:p w14:paraId="4C50A1DE" w14:textId="77777777" w:rsidR="00734802" w:rsidRDefault="00734802">
      <w:pPr>
        <w:tabs>
          <w:tab w:val="left" w:pos="3804"/>
          <w:tab w:val="left" w:pos="4794"/>
        </w:tabs>
        <w:spacing w:line="240" w:lineRule="auto"/>
        <w:ind w:right="709"/>
        <w:jc w:val="both"/>
      </w:pPr>
    </w:p>
    <w:p w14:paraId="4C5EA288" w14:textId="77777777" w:rsidR="00734802" w:rsidRDefault="00734802">
      <w:pPr>
        <w:tabs>
          <w:tab w:val="left" w:pos="3804"/>
          <w:tab w:val="left" w:pos="4794"/>
        </w:tabs>
        <w:spacing w:line="240" w:lineRule="auto"/>
        <w:ind w:right="709"/>
        <w:jc w:val="both"/>
      </w:pPr>
    </w:p>
    <w:p w14:paraId="658E0FEC" w14:textId="77777777" w:rsidR="00734802" w:rsidRDefault="00734802">
      <w:pPr>
        <w:tabs>
          <w:tab w:val="left" w:pos="3804"/>
          <w:tab w:val="left" w:pos="4794"/>
        </w:tabs>
        <w:spacing w:line="240" w:lineRule="auto"/>
        <w:ind w:right="709"/>
        <w:jc w:val="both"/>
      </w:pPr>
    </w:p>
    <w:p w14:paraId="1605CCBE" w14:textId="77777777" w:rsidR="00734802" w:rsidRDefault="00734802">
      <w:pPr>
        <w:tabs>
          <w:tab w:val="left" w:pos="3804"/>
          <w:tab w:val="left" w:pos="4794"/>
        </w:tabs>
        <w:spacing w:line="240" w:lineRule="auto"/>
        <w:ind w:right="709"/>
        <w:jc w:val="both"/>
      </w:pPr>
    </w:p>
    <w:p w14:paraId="778C6019" w14:textId="77777777" w:rsidR="00734802" w:rsidRDefault="00734802">
      <w:pPr>
        <w:tabs>
          <w:tab w:val="left" w:pos="3804"/>
          <w:tab w:val="left" w:pos="4794"/>
        </w:tabs>
        <w:spacing w:line="240" w:lineRule="auto"/>
        <w:ind w:right="709"/>
        <w:jc w:val="both"/>
      </w:pPr>
    </w:p>
    <w:p w14:paraId="5F4F9F6F" w14:textId="77777777" w:rsidR="00734802" w:rsidRDefault="00734802">
      <w:pPr>
        <w:tabs>
          <w:tab w:val="left" w:pos="3804"/>
          <w:tab w:val="left" w:pos="4794"/>
        </w:tabs>
        <w:spacing w:line="240" w:lineRule="auto"/>
        <w:ind w:right="709"/>
        <w:jc w:val="both"/>
      </w:pPr>
    </w:p>
    <w:p w14:paraId="0CA44503" w14:textId="77777777" w:rsidR="00734802" w:rsidRDefault="00734802">
      <w:pPr>
        <w:tabs>
          <w:tab w:val="left" w:pos="3804"/>
          <w:tab w:val="left" w:pos="4794"/>
        </w:tabs>
        <w:spacing w:line="240" w:lineRule="auto"/>
        <w:ind w:right="709"/>
        <w:jc w:val="both"/>
      </w:pPr>
    </w:p>
    <w:p w14:paraId="14F835D8" w14:textId="77777777" w:rsidR="00734802" w:rsidRDefault="00734802">
      <w:pPr>
        <w:tabs>
          <w:tab w:val="left" w:pos="3804"/>
          <w:tab w:val="left" w:pos="4794"/>
        </w:tabs>
        <w:spacing w:line="240" w:lineRule="auto"/>
        <w:ind w:right="709"/>
        <w:jc w:val="both"/>
      </w:pPr>
    </w:p>
    <w:p w14:paraId="11366A53" w14:textId="77777777" w:rsidR="00734802" w:rsidRDefault="00734802">
      <w:pPr>
        <w:tabs>
          <w:tab w:val="left" w:pos="3804"/>
          <w:tab w:val="left" w:pos="4794"/>
        </w:tabs>
        <w:spacing w:line="240" w:lineRule="auto"/>
        <w:ind w:right="709"/>
        <w:jc w:val="both"/>
      </w:pPr>
    </w:p>
    <w:p w14:paraId="6F99B73C" w14:textId="296D6DEE" w:rsidR="00734802" w:rsidRDefault="00734802">
      <w:pPr>
        <w:tabs>
          <w:tab w:val="left" w:pos="3804"/>
          <w:tab w:val="left" w:pos="4794"/>
        </w:tabs>
        <w:spacing w:line="240" w:lineRule="auto"/>
        <w:ind w:right="709"/>
        <w:jc w:val="both"/>
      </w:pPr>
    </w:p>
    <w:p w14:paraId="661F114F" w14:textId="50E7F956" w:rsidR="00B32CEC" w:rsidRDefault="00B32CEC">
      <w:pPr>
        <w:tabs>
          <w:tab w:val="left" w:pos="3804"/>
          <w:tab w:val="left" w:pos="4794"/>
        </w:tabs>
        <w:spacing w:line="240" w:lineRule="auto"/>
        <w:ind w:right="709"/>
        <w:jc w:val="both"/>
      </w:pPr>
    </w:p>
    <w:p w14:paraId="6E5538D2" w14:textId="5671D5A9" w:rsidR="00B32CEC" w:rsidRDefault="00B32CEC">
      <w:pPr>
        <w:tabs>
          <w:tab w:val="left" w:pos="3804"/>
          <w:tab w:val="left" w:pos="4794"/>
        </w:tabs>
        <w:spacing w:line="240" w:lineRule="auto"/>
        <w:ind w:right="709"/>
        <w:jc w:val="both"/>
      </w:pPr>
    </w:p>
    <w:p w14:paraId="681E9A85" w14:textId="791AD042" w:rsidR="00B32CEC" w:rsidRDefault="00B32CEC">
      <w:pPr>
        <w:tabs>
          <w:tab w:val="left" w:pos="3804"/>
          <w:tab w:val="left" w:pos="4794"/>
        </w:tabs>
        <w:spacing w:line="240" w:lineRule="auto"/>
        <w:ind w:right="709"/>
        <w:jc w:val="both"/>
      </w:pPr>
    </w:p>
    <w:p w14:paraId="14B45C0E" w14:textId="663C4419" w:rsidR="00B32CEC" w:rsidRDefault="00B32CEC">
      <w:pPr>
        <w:tabs>
          <w:tab w:val="left" w:pos="3804"/>
          <w:tab w:val="left" w:pos="4794"/>
        </w:tabs>
        <w:spacing w:line="240" w:lineRule="auto"/>
        <w:ind w:right="709"/>
        <w:jc w:val="both"/>
      </w:pPr>
    </w:p>
    <w:p w14:paraId="310D6A12" w14:textId="6AAAF919" w:rsidR="00B32CEC" w:rsidRDefault="00B32CEC">
      <w:pPr>
        <w:tabs>
          <w:tab w:val="left" w:pos="3804"/>
          <w:tab w:val="left" w:pos="4794"/>
        </w:tabs>
        <w:spacing w:line="240" w:lineRule="auto"/>
        <w:ind w:right="709"/>
        <w:jc w:val="both"/>
      </w:pPr>
    </w:p>
    <w:p w14:paraId="3C2315A4" w14:textId="2901FB16" w:rsidR="00B32CEC" w:rsidRDefault="00B32CEC">
      <w:pPr>
        <w:tabs>
          <w:tab w:val="left" w:pos="3804"/>
          <w:tab w:val="left" w:pos="4794"/>
        </w:tabs>
        <w:spacing w:line="240" w:lineRule="auto"/>
        <w:ind w:right="709"/>
        <w:jc w:val="both"/>
      </w:pPr>
    </w:p>
    <w:p w14:paraId="4C0A51E9" w14:textId="42F52618" w:rsidR="00B32CEC" w:rsidRDefault="00B32CEC">
      <w:pPr>
        <w:tabs>
          <w:tab w:val="left" w:pos="3804"/>
          <w:tab w:val="left" w:pos="4794"/>
        </w:tabs>
        <w:spacing w:line="240" w:lineRule="auto"/>
        <w:ind w:right="709"/>
        <w:jc w:val="both"/>
      </w:pPr>
    </w:p>
    <w:p w14:paraId="51C34760" w14:textId="77777777" w:rsidR="00B32CEC" w:rsidRDefault="00B32CEC">
      <w:pPr>
        <w:tabs>
          <w:tab w:val="left" w:pos="3804"/>
          <w:tab w:val="left" w:pos="4794"/>
        </w:tabs>
        <w:spacing w:line="240" w:lineRule="auto"/>
        <w:ind w:right="709"/>
        <w:jc w:val="both"/>
      </w:pPr>
    </w:p>
    <w:p w14:paraId="771764C4" w14:textId="77777777" w:rsidR="00734802" w:rsidRDefault="00734802">
      <w:pPr>
        <w:tabs>
          <w:tab w:val="left" w:pos="3804"/>
          <w:tab w:val="left" w:pos="4794"/>
        </w:tabs>
        <w:spacing w:line="240" w:lineRule="auto"/>
        <w:ind w:right="709"/>
        <w:jc w:val="both"/>
      </w:pPr>
    </w:p>
    <w:p w14:paraId="462AACE0" w14:textId="77777777" w:rsidR="00FE51B8" w:rsidRDefault="00FE51B8">
      <w:pPr>
        <w:spacing w:after="0" w:line="240" w:lineRule="auto"/>
        <w:ind w:left="5103" w:right="709"/>
        <w:jc w:val="both"/>
        <w:rPr>
          <w:sz w:val="24"/>
        </w:rPr>
      </w:pPr>
    </w:p>
    <w:p w14:paraId="5781A9AA" w14:textId="6E36DE12" w:rsidR="00734802" w:rsidRDefault="006F5D79">
      <w:pPr>
        <w:spacing w:after="0" w:line="240" w:lineRule="auto"/>
        <w:ind w:left="5103" w:right="709"/>
        <w:jc w:val="both"/>
        <w:rPr>
          <w:sz w:val="24"/>
        </w:rPr>
      </w:pPr>
      <w:r>
        <w:rPr>
          <w:sz w:val="24"/>
        </w:rPr>
        <w:lastRenderedPageBreak/>
        <w:t xml:space="preserve">Приложение № </w:t>
      </w:r>
      <w:r>
        <w:rPr>
          <w:sz w:val="24"/>
        </w:rPr>
        <w:fldChar w:fldCharType="begin" w:fldLock="1"/>
      </w:r>
      <w:r>
        <w:rPr>
          <w:sz w:val="24"/>
        </w:rPr>
        <w:instrText>LBVARIABLE \id "664"</w:instrText>
      </w:r>
      <w:r>
        <w:rPr>
          <w:sz w:val="24"/>
        </w:rPr>
        <w:fldChar w:fldCharType="separate"/>
      </w:r>
      <w:r>
        <w:rPr>
          <w:sz w:val="24"/>
        </w:rPr>
        <w:t>5</w:t>
      </w:r>
      <w:r>
        <w:rPr>
          <w:sz w:val="24"/>
        </w:rPr>
        <w:fldChar w:fldCharType="end"/>
      </w:r>
    </w:p>
    <w:p w14:paraId="614A8BBF" w14:textId="75D97EEF" w:rsidR="00F62B43" w:rsidRPr="003528E1" w:rsidRDefault="006F5D79" w:rsidP="00F62B43">
      <w:pPr>
        <w:spacing w:after="0" w:line="240" w:lineRule="auto"/>
        <w:ind w:left="5103" w:right="709"/>
        <w:jc w:val="both"/>
        <w:rPr>
          <w:sz w:val="24"/>
        </w:rPr>
      </w:pPr>
      <w:r w:rsidRPr="003528E1">
        <w:rPr>
          <w:sz w:val="24"/>
        </w:rPr>
        <w:t xml:space="preserve">к Договору </w:t>
      </w:r>
      <w:r w:rsidR="00FE51B8" w:rsidRPr="00DE1396">
        <w:rPr>
          <w:sz w:val="24"/>
        </w:rPr>
        <w:t xml:space="preserve">на поставку </w:t>
      </w:r>
      <w:r w:rsidR="00FE51B8" w:rsidRPr="008666F1">
        <w:rPr>
          <w:sz w:val="24"/>
        </w:rPr>
        <w:t>SIP-телефонов для нужд УФПС г. Москвы</w:t>
      </w:r>
    </w:p>
    <w:p w14:paraId="601CAC29" w14:textId="76DB975C" w:rsidR="00734802" w:rsidRDefault="006F5D79" w:rsidP="00F62B43">
      <w:pPr>
        <w:spacing w:after="0" w:line="240" w:lineRule="auto"/>
        <w:ind w:left="5103" w:right="709"/>
        <w:jc w:val="both"/>
        <w:rPr>
          <w:sz w:val="24"/>
        </w:rPr>
      </w:pPr>
      <w:r w:rsidRPr="003528E1">
        <w:rPr>
          <w:sz w:val="24"/>
        </w:rPr>
        <w:t>от _____________ 20__ г.</w:t>
      </w:r>
      <w:r w:rsidRPr="003528E1">
        <w:rPr>
          <w:sz w:val="24"/>
        </w:rPr>
        <w:fldChar w:fldCharType="begin" w:fldLock="1"/>
      </w:r>
      <w:r w:rsidRPr="003528E1">
        <w:rPr>
          <w:sz w:val="24"/>
        </w:rPr>
        <w:instrText>LBVARIABLE \id "2"</w:instrText>
      </w:r>
      <w:r w:rsidRPr="003528E1">
        <w:rPr>
          <w:sz w:val="24"/>
        </w:rPr>
        <w:fldChar w:fldCharType="separate"/>
      </w:r>
      <w:r w:rsidRPr="003528E1">
        <w:rPr>
          <w:sz w:val="24"/>
        </w:rPr>
        <w:t xml:space="preserve"> </w:t>
      </w:r>
      <w:r w:rsidRPr="003528E1">
        <w:rPr>
          <w:rStyle w:val="aa"/>
          <w:spacing w:val="-2"/>
          <w:sz w:val="24"/>
        </w:rPr>
        <w:footnoteReference w:id="27"/>
      </w:r>
      <w:r w:rsidRPr="003528E1">
        <w:rPr>
          <w:sz w:val="24"/>
        </w:rPr>
        <w:t xml:space="preserve"> </w:t>
      </w:r>
      <w:r w:rsidRPr="003528E1">
        <w:rPr>
          <w:sz w:val="24"/>
        </w:rPr>
        <w:fldChar w:fldCharType="end"/>
      </w:r>
    </w:p>
    <w:p w14:paraId="470590D6" w14:textId="48E8C162" w:rsidR="00734802" w:rsidRDefault="00FE51B8" w:rsidP="00FE51B8">
      <w:pPr>
        <w:ind w:right="709"/>
        <w:rPr>
          <w:sz w:val="24"/>
        </w:rPr>
      </w:pPr>
      <w:r>
        <w:rPr>
          <w:sz w:val="24"/>
        </w:rPr>
        <w:t xml:space="preserve">                                                                                     </w:t>
      </w:r>
      <w:r w:rsidR="006F5D79">
        <w:rPr>
          <w:sz w:val="24"/>
        </w:rPr>
        <w:t xml:space="preserve">№ </w:t>
      </w:r>
      <w:r w:rsidR="006F5D79">
        <w:rPr>
          <w:sz w:val="24"/>
        </w:rPr>
        <w:fldChar w:fldCharType="begin" w:fldLock="1"/>
      </w:r>
      <w:r w:rsidR="006F5D79">
        <w:rPr>
          <w:sz w:val="24"/>
        </w:rPr>
        <w:instrText>LBVARIABLE \id "2"</w:instrText>
      </w:r>
      <w:r w:rsidR="006F5D79">
        <w:rPr>
          <w:sz w:val="24"/>
        </w:rPr>
        <w:fldChar w:fldCharType="separate"/>
      </w:r>
      <w:r w:rsidR="006F5D79">
        <w:rPr>
          <w:sz w:val="24"/>
        </w:rPr>
        <w:t xml:space="preserve">_______________ </w:t>
      </w:r>
      <w:r w:rsidR="006F5D79">
        <w:rPr>
          <w:rStyle w:val="aa"/>
          <w:spacing w:val="-16"/>
          <w:sz w:val="24"/>
        </w:rPr>
        <w:footnoteReference w:id="28"/>
      </w:r>
      <w:r w:rsidR="006F5D79">
        <w:rPr>
          <w:sz w:val="24"/>
        </w:rPr>
        <w:t xml:space="preserve"> </w:t>
      </w:r>
      <w:r w:rsidR="006F5D79">
        <w:rPr>
          <w:sz w:val="24"/>
        </w:rPr>
        <w:fldChar w:fldCharType="end"/>
      </w:r>
    </w:p>
    <w:p w14:paraId="3B9249D1" w14:textId="77777777" w:rsidR="00734802" w:rsidRDefault="00734802">
      <w:pPr>
        <w:tabs>
          <w:tab w:val="left" w:pos="3804"/>
          <w:tab w:val="left" w:pos="4794"/>
        </w:tabs>
        <w:spacing w:line="240" w:lineRule="auto"/>
        <w:ind w:right="709"/>
        <w:jc w:val="both"/>
      </w:pPr>
    </w:p>
    <w:p w14:paraId="7626BC3A" w14:textId="77777777" w:rsidR="00734802" w:rsidRDefault="006F5D79">
      <w:pPr>
        <w:tabs>
          <w:tab w:val="left" w:pos="3804"/>
          <w:tab w:val="left" w:pos="4794"/>
        </w:tabs>
        <w:spacing w:line="240" w:lineRule="auto"/>
        <w:ind w:right="709"/>
        <w:jc w:val="center"/>
        <w:rPr>
          <w:b/>
          <w:sz w:val="24"/>
        </w:rPr>
      </w:pPr>
      <w:r>
        <w:rPr>
          <w:b/>
          <w:sz w:val="24"/>
        </w:rPr>
        <w:t>Комплаенс-оговорка</w:t>
      </w:r>
      <w:r>
        <w:rPr>
          <w:b/>
          <w:sz w:val="24"/>
          <w:vertAlign w:val="superscript"/>
        </w:rPr>
        <w:footnoteReference w:id="29"/>
      </w:r>
    </w:p>
    <w:p w14:paraId="470FED17" w14:textId="77777777" w:rsidR="00734802" w:rsidRDefault="006F5D79">
      <w:pPr>
        <w:tabs>
          <w:tab w:val="left" w:pos="399"/>
          <w:tab w:val="left" w:pos="684"/>
          <w:tab w:val="left" w:pos="4794"/>
        </w:tabs>
        <w:spacing w:line="240" w:lineRule="auto"/>
        <w:ind w:right="709"/>
        <w:jc w:val="both"/>
        <w:rPr>
          <w:sz w:val="24"/>
        </w:rPr>
      </w:pPr>
      <w:r>
        <w:rPr>
          <w:sz w:val="24"/>
        </w:rPr>
        <w:t>1.</w:t>
      </w:r>
      <w:r>
        <w:rPr>
          <w:sz w:val="24"/>
        </w:rPr>
        <w:tab/>
        <w:t xml:space="preserve">Стороны заявляют и гарантируют, что в своей деятельности они неукоснительно соблюдают применимое законодательство и прилагают максимальные усилия по недопущению противоправных действий, в том числе: </w:t>
      </w:r>
    </w:p>
    <w:p w14:paraId="4907541C" w14:textId="77777777" w:rsidR="00734802" w:rsidRDefault="006F5D79">
      <w:pPr>
        <w:tabs>
          <w:tab w:val="left" w:pos="399"/>
          <w:tab w:val="left" w:pos="684"/>
          <w:tab w:val="left" w:pos="4794"/>
        </w:tabs>
        <w:spacing w:line="240" w:lineRule="auto"/>
        <w:ind w:right="709"/>
        <w:jc w:val="both"/>
        <w:rPr>
          <w:sz w:val="24"/>
        </w:rPr>
      </w:pPr>
      <w:r>
        <w:rPr>
          <w:sz w:val="24"/>
        </w:rPr>
        <w:t>1.1.</w:t>
      </w:r>
      <w:r>
        <w:rPr>
          <w:sz w:val="24"/>
        </w:rPr>
        <w:tab/>
        <w:t>Стороны соблюдают действующее законодательство о налогах</w:t>
      </w:r>
      <w:r>
        <w:rPr>
          <w:sz w:val="24"/>
        </w:rPr>
        <w:br/>
        <w:t>и сборах и ведут достоверную и прозрачную бухгалтерскую отчетность, предполагающую недопущение составления неофициальной отчетности</w:t>
      </w:r>
      <w:r>
        <w:rPr>
          <w:sz w:val="24"/>
        </w:rPr>
        <w:br/>
        <w:t>и использования поддельных документов;</w:t>
      </w:r>
    </w:p>
    <w:p w14:paraId="39329E53" w14:textId="77777777" w:rsidR="00734802" w:rsidRDefault="006F5D79">
      <w:pPr>
        <w:tabs>
          <w:tab w:val="left" w:pos="399"/>
          <w:tab w:val="left" w:pos="684"/>
          <w:tab w:val="left" w:pos="4794"/>
        </w:tabs>
        <w:spacing w:line="240" w:lineRule="auto"/>
        <w:ind w:right="709"/>
        <w:jc w:val="both"/>
        <w:rPr>
          <w:sz w:val="24"/>
        </w:rPr>
      </w:pPr>
      <w:r>
        <w:rPr>
          <w:sz w:val="24"/>
        </w:rPr>
        <w:t>1.2.</w:t>
      </w:r>
      <w:r>
        <w:rPr>
          <w:sz w:val="24"/>
        </w:rPr>
        <w:tab/>
        <w:t>Стороны выполняют все требования, вытекающие из применимого законодательства о противодействии коррупции, и не нарушают требования применимого законодательства о противодействии легализации (отмыванию) доходов, полученных преступным путем.</w:t>
      </w:r>
    </w:p>
    <w:p w14:paraId="65F09C0F" w14:textId="77777777" w:rsidR="00734802" w:rsidRDefault="006F5D79">
      <w:pPr>
        <w:tabs>
          <w:tab w:val="left" w:pos="399"/>
          <w:tab w:val="left" w:pos="684"/>
          <w:tab w:val="left" w:pos="4794"/>
        </w:tabs>
        <w:spacing w:line="240" w:lineRule="auto"/>
        <w:ind w:right="709"/>
        <w:jc w:val="both"/>
        <w:rPr>
          <w:sz w:val="24"/>
        </w:rPr>
      </w:pPr>
      <w:r>
        <w:rPr>
          <w:sz w:val="24"/>
        </w:rPr>
        <w:t>1.3.</w:t>
      </w:r>
      <w:r>
        <w:rPr>
          <w:sz w:val="24"/>
        </w:rPr>
        <w:tab/>
        <w:t>Стороны неукоснительно соблюдают требования и ограничения, установленные действующим законодательством Российской Федерации</w:t>
      </w:r>
      <w:r>
        <w:rPr>
          <w:sz w:val="24"/>
        </w:rPr>
        <w:br/>
        <w:t>в части обеспечения применения ответных специальных экономических мер</w:t>
      </w:r>
      <w:r>
        <w:rPr>
          <w:sz w:val="24"/>
        </w:rPr>
        <w:br/>
        <w:t xml:space="preserve">в связи с недружественными действиями некоторых иностранных государств и международных организаций. </w:t>
      </w:r>
    </w:p>
    <w:p w14:paraId="5A9FD758" w14:textId="77777777" w:rsidR="00734802" w:rsidRDefault="006F5D79">
      <w:pPr>
        <w:tabs>
          <w:tab w:val="left" w:pos="399"/>
          <w:tab w:val="left" w:pos="684"/>
          <w:tab w:val="left" w:pos="4794"/>
        </w:tabs>
        <w:spacing w:line="240" w:lineRule="auto"/>
        <w:ind w:right="709"/>
        <w:jc w:val="both"/>
        <w:rPr>
          <w:sz w:val="24"/>
        </w:rPr>
      </w:pPr>
      <w:r>
        <w:rPr>
          <w:sz w:val="24"/>
        </w:rPr>
        <w:t>1.3.1.</w:t>
      </w:r>
      <w:r>
        <w:rPr>
          <w:sz w:val="24"/>
        </w:rPr>
        <w:tab/>
        <w:t xml:space="preserve">Стороны исходят из следующих заверений об обстоятельствах, имеющих существенное значение при заключении, исполнении и прекращении Договора: </w:t>
      </w:r>
    </w:p>
    <w:p w14:paraId="41153A63" w14:textId="77777777" w:rsidR="00734802" w:rsidRDefault="006F5D79">
      <w:pPr>
        <w:tabs>
          <w:tab w:val="left" w:pos="399"/>
          <w:tab w:val="left" w:pos="684"/>
          <w:tab w:val="left" w:pos="4794"/>
        </w:tabs>
        <w:spacing w:line="240" w:lineRule="auto"/>
        <w:ind w:right="709"/>
        <w:jc w:val="both"/>
        <w:rPr>
          <w:sz w:val="24"/>
        </w:rPr>
      </w:pPr>
      <w:r>
        <w:rPr>
          <w:sz w:val="24"/>
        </w:rPr>
        <w:t>а) ни одна из Сторон не включена в перечень лиц, в отношении которых применяются специальные экономические меры Российской Федерации, утвержденный нормативными правовыми актами Российской Федерации,</w:t>
      </w:r>
      <w:r>
        <w:rPr>
          <w:sz w:val="24"/>
        </w:rPr>
        <w:br/>
        <w:t>в соответствии с которыми заключение и/или исполнение настоящего Договора запрещено или ограничено (далее – Перечень);</w:t>
      </w:r>
    </w:p>
    <w:p w14:paraId="666DC5A0" w14:textId="77777777" w:rsidR="00734802" w:rsidRDefault="006F5D79">
      <w:pPr>
        <w:tabs>
          <w:tab w:val="left" w:pos="399"/>
          <w:tab w:val="left" w:pos="684"/>
          <w:tab w:val="left" w:pos="4794"/>
        </w:tabs>
        <w:spacing w:line="240" w:lineRule="auto"/>
        <w:ind w:right="709"/>
        <w:jc w:val="both"/>
        <w:rPr>
          <w:sz w:val="24"/>
        </w:rPr>
      </w:pPr>
      <w:r>
        <w:rPr>
          <w:sz w:val="24"/>
        </w:rPr>
        <w:t>б) ни одна из Сторон не находится во владении и/или под контролем лиц, включенных в Перечень.</w:t>
      </w:r>
    </w:p>
    <w:p w14:paraId="1C4366EA" w14:textId="77777777" w:rsidR="00734802" w:rsidRDefault="006F5D79">
      <w:pPr>
        <w:tabs>
          <w:tab w:val="left" w:pos="399"/>
          <w:tab w:val="left" w:pos="684"/>
          <w:tab w:val="left" w:pos="4794"/>
        </w:tabs>
        <w:spacing w:line="240" w:lineRule="auto"/>
        <w:ind w:right="709"/>
        <w:jc w:val="both"/>
        <w:rPr>
          <w:sz w:val="24"/>
        </w:rPr>
      </w:pPr>
      <w:r>
        <w:rPr>
          <w:sz w:val="24"/>
        </w:rPr>
        <w:t>1.3.2.</w:t>
      </w:r>
      <w:r>
        <w:rPr>
          <w:sz w:val="24"/>
        </w:rPr>
        <w:tab/>
        <w:t>Сторона обязуется незамедлительно уведомить другую Сторону</w:t>
      </w:r>
      <w:r>
        <w:rPr>
          <w:sz w:val="24"/>
        </w:rPr>
        <w:br/>
        <w:t>в случае изменения обстоятельств, указанных в п. 1.3.1 настоящего Приложения.</w:t>
      </w:r>
    </w:p>
    <w:p w14:paraId="60CFE60A" w14:textId="77777777" w:rsidR="00734802" w:rsidRDefault="006F5D79">
      <w:pPr>
        <w:tabs>
          <w:tab w:val="left" w:pos="399"/>
          <w:tab w:val="left" w:pos="684"/>
          <w:tab w:val="left" w:pos="4794"/>
        </w:tabs>
        <w:spacing w:line="240" w:lineRule="auto"/>
        <w:ind w:right="709"/>
        <w:jc w:val="both"/>
        <w:rPr>
          <w:sz w:val="24"/>
        </w:rPr>
      </w:pPr>
      <w:r>
        <w:rPr>
          <w:sz w:val="24"/>
        </w:rPr>
        <w:t>1.3.3.</w:t>
      </w:r>
      <w:r>
        <w:rPr>
          <w:sz w:val="24"/>
        </w:rPr>
        <w:tab/>
        <w:t xml:space="preserve">Сторона имеет право отказаться в одностороннем внесудебном порядке от исполнения Договора, прекратить выполнение обязательств по Договору, прекратить осуществление финансовых операций в пользу другой Стороны посредством направления другой Стороне соответствующего уведомления в порядке, установленном в настоящем пункте Договора, при наличии условий, указанных ниже и применяемых как в совокупности, так и по отдельности: </w:t>
      </w:r>
    </w:p>
    <w:p w14:paraId="22B8EEF7" w14:textId="77777777" w:rsidR="00734802" w:rsidRDefault="006F5D79" w:rsidP="00D94321">
      <w:pPr>
        <w:numPr>
          <w:ilvl w:val="0"/>
          <w:numId w:val="27"/>
        </w:numPr>
        <w:tabs>
          <w:tab w:val="left" w:pos="549"/>
          <w:tab w:val="left" w:pos="4794"/>
        </w:tabs>
        <w:spacing w:line="240" w:lineRule="auto"/>
        <w:ind w:left="-21" w:right="709" w:firstLine="6"/>
        <w:jc w:val="both"/>
        <w:rPr>
          <w:sz w:val="24"/>
        </w:rPr>
      </w:pPr>
      <w:r>
        <w:rPr>
          <w:sz w:val="24"/>
        </w:rPr>
        <w:lastRenderedPageBreak/>
        <w:t>если заверение, указанное в п. 1.3.1 настоящего Приложения, являлось недостоверным на момент заключения Договора либо перестало по каким-либо причинам соответствовать действительности после его заключения;</w:t>
      </w:r>
    </w:p>
    <w:p w14:paraId="2BB451B3" w14:textId="77777777" w:rsidR="00734802" w:rsidRDefault="006F5D79" w:rsidP="00D94321">
      <w:pPr>
        <w:numPr>
          <w:ilvl w:val="0"/>
          <w:numId w:val="27"/>
        </w:numPr>
        <w:tabs>
          <w:tab w:val="left" w:pos="549"/>
          <w:tab w:val="left" w:pos="4794"/>
        </w:tabs>
        <w:spacing w:line="240" w:lineRule="auto"/>
        <w:ind w:left="-21" w:right="709" w:firstLine="6"/>
        <w:jc w:val="both"/>
        <w:rPr>
          <w:sz w:val="24"/>
        </w:rPr>
      </w:pPr>
      <w:r>
        <w:rPr>
          <w:sz w:val="24"/>
        </w:rPr>
        <w:t xml:space="preserve">если исполнение Договора/ сотрудничество Сторон будет нарушать требования законодательства Российской Федерации вследствие изменений последнего, в том числе в случае включения Стороны Договора в Перечень. </w:t>
      </w:r>
    </w:p>
    <w:p w14:paraId="3FAEFCF2" w14:textId="77777777" w:rsidR="00734802" w:rsidRDefault="006F5D79">
      <w:pPr>
        <w:tabs>
          <w:tab w:val="left" w:pos="3804"/>
          <w:tab w:val="left" w:pos="4794"/>
        </w:tabs>
        <w:spacing w:line="240" w:lineRule="auto"/>
        <w:ind w:right="709"/>
        <w:jc w:val="both"/>
        <w:rPr>
          <w:sz w:val="24"/>
        </w:rPr>
      </w:pPr>
      <w:r>
        <w:rPr>
          <w:sz w:val="24"/>
        </w:rPr>
        <w:t xml:space="preserve">Уведомление АО «Почта России» осуществляется посредством направления письма на электронный адрес: </w:t>
      </w:r>
      <w:hyperlink r:id="rId26" w:history="1">
        <w:r>
          <w:rPr>
            <w:rStyle w:val="afa"/>
            <w:sz w:val="24"/>
          </w:rPr>
          <w:t>compliance-R00@russianpost.ru</w:t>
        </w:r>
      </w:hyperlink>
      <w:r>
        <w:rPr>
          <w:sz w:val="24"/>
        </w:rPr>
        <w:t xml:space="preserve">. </w:t>
      </w:r>
    </w:p>
    <w:p w14:paraId="372A9D3E" w14:textId="77777777" w:rsidR="00734802" w:rsidRDefault="006F5D79">
      <w:pPr>
        <w:tabs>
          <w:tab w:val="left" w:pos="3804"/>
          <w:tab w:val="left" w:pos="4794"/>
        </w:tabs>
        <w:spacing w:line="240" w:lineRule="auto"/>
        <w:ind w:right="709"/>
        <w:jc w:val="both"/>
        <w:rPr>
          <w:sz w:val="24"/>
        </w:rPr>
      </w:pPr>
      <w:r>
        <w:rPr>
          <w:sz w:val="24"/>
        </w:rPr>
        <w:t xml:space="preserve">Уведомление </w:t>
      </w:r>
      <w:r>
        <w:rPr>
          <w:sz w:val="24"/>
        </w:rPr>
        <w:fldChar w:fldCharType="begin" w:fldLock="1"/>
      </w:r>
      <w:r>
        <w:rPr>
          <w:sz w:val="24"/>
        </w:rPr>
        <w:instrText>LBVARIABLE \id "662"</w:instrText>
      </w:r>
      <w:r>
        <w:rPr>
          <w:sz w:val="24"/>
        </w:rPr>
        <w:fldChar w:fldCharType="separate"/>
      </w:r>
      <w:r>
        <w:rPr>
          <w:sz w:val="24"/>
        </w:rPr>
        <w:t>_____________</w:t>
      </w:r>
      <w:r>
        <w:rPr>
          <w:sz w:val="24"/>
        </w:rPr>
        <w:fldChar w:fldCharType="end"/>
      </w:r>
      <w:r>
        <w:rPr>
          <w:sz w:val="24"/>
        </w:rPr>
        <w:t xml:space="preserve"> осуществляется посредством направления </w:t>
      </w:r>
      <w:r>
        <w:rPr>
          <w:sz w:val="24"/>
        </w:rPr>
        <w:fldChar w:fldCharType="begin" w:fldLock="1"/>
      </w:r>
      <w:r>
        <w:rPr>
          <w:sz w:val="24"/>
        </w:rPr>
        <w:instrText>LBVARIABLE \id "663"</w:instrText>
      </w:r>
      <w:r>
        <w:rPr>
          <w:sz w:val="24"/>
        </w:rPr>
        <w:fldChar w:fldCharType="separate"/>
      </w:r>
      <w:r>
        <w:rPr>
          <w:sz w:val="24"/>
        </w:rPr>
        <w:t xml:space="preserve"> письма на электронный адрес _______________</w:t>
      </w:r>
      <w:r>
        <w:rPr>
          <w:sz w:val="24"/>
        </w:rPr>
        <w:fldChar w:fldCharType="end"/>
      </w:r>
      <w:r>
        <w:rPr>
          <w:sz w:val="24"/>
        </w:rPr>
        <w:t>.</w:t>
      </w:r>
    </w:p>
    <w:p w14:paraId="78DF1861" w14:textId="77777777" w:rsidR="00734802" w:rsidRDefault="006F5D79">
      <w:pPr>
        <w:tabs>
          <w:tab w:val="left" w:pos="3804"/>
          <w:tab w:val="left" w:pos="4794"/>
        </w:tabs>
        <w:spacing w:line="240" w:lineRule="auto"/>
        <w:ind w:right="709"/>
        <w:jc w:val="both"/>
        <w:rPr>
          <w:sz w:val="24"/>
        </w:rPr>
      </w:pPr>
      <w:r>
        <w:rPr>
          <w:sz w:val="24"/>
        </w:rPr>
        <w:t>В случае если Договором установлен иной порядок направления уведомления при одностороннем отказе от исполнения Договора, такой порядок применяется и для отказа от исполнения Договора по основаниям, установленным настоящим пунктом.</w:t>
      </w:r>
    </w:p>
    <w:p w14:paraId="21B73EAC" w14:textId="77777777" w:rsidR="00734802" w:rsidRDefault="006F5D79">
      <w:pPr>
        <w:tabs>
          <w:tab w:val="left" w:pos="3804"/>
          <w:tab w:val="left" w:pos="4794"/>
        </w:tabs>
        <w:spacing w:line="240" w:lineRule="auto"/>
        <w:ind w:right="709"/>
        <w:jc w:val="both"/>
        <w:rPr>
          <w:sz w:val="24"/>
        </w:rPr>
      </w:pPr>
      <w:r>
        <w:rPr>
          <w:sz w:val="24"/>
        </w:rPr>
        <w:t>Стороны соглашаются, что реализация права, предусмотренного настоящим пунктом, не влечет какой-либо ответственности для соответствующей Стороны.</w:t>
      </w:r>
    </w:p>
    <w:p w14:paraId="0DEC02A9" w14:textId="77777777" w:rsidR="00734802" w:rsidRDefault="006F5D79">
      <w:pPr>
        <w:tabs>
          <w:tab w:val="left" w:pos="264"/>
          <w:tab w:val="left" w:pos="4794"/>
        </w:tabs>
        <w:spacing w:line="240" w:lineRule="auto"/>
        <w:ind w:right="709"/>
        <w:jc w:val="both"/>
        <w:rPr>
          <w:sz w:val="24"/>
        </w:rPr>
      </w:pPr>
      <w:r>
        <w:rPr>
          <w:sz w:val="24"/>
        </w:rPr>
        <w:t>2.</w:t>
      </w:r>
      <w:r>
        <w:rPr>
          <w:sz w:val="24"/>
        </w:rPr>
        <w:tab/>
        <w:t>При исполнении своих обязательств по Договору Стороны обязуются не предпринимать самостоятельно или с привлечением третьих лиц действий, направленных на оказание недружественного влияния на Стороны, их аффилированных лиц, работников или посредников с целью оказания влияния на действия или принимаемые решения, получения конфиденциальной информации, необоснованных скидок, преференций</w:t>
      </w:r>
      <w:r>
        <w:rPr>
          <w:sz w:val="24"/>
        </w:rPr>
        <w:br/>
        <w:t>и любых других экономических преимуществ или с иными неправомерными целями, в том числе ставящими под сомнение деловую репутацию Сторон и/или работников Сторон и/или создающими угрозу возникновения конфликта интересов между указанными лицами.</w:t>
      </w:r>
    </w:p>
    <w:p w14:paraId="322ECD62" w14:textId="77777777" w:rsidR="00734802" w:rsidRDefault="006F5D79">
      <w:pPr>
        <w:tabs>
          <w:tab w:val="left" w:pos="3804"/>
          <w:tab w:val="left" w:pos="4794"/>
        </w:tabs>
        <w:spacing w:line="240" w:lineRule="auto"/>
        <w:ind w:right="709"/>
        <w:jc w:val="both"/>
        <w:rPr>
          <w:sz w:val="24"/>
        </w:rPr>
      </w:pPr>
      <w:r>
        <w:rPr>
          <w:sz w:val="24"/>
        </w:rPr>
        <w:t>Недружественное влияние включает в себя любое экономическое воздействие в денежной (наличной или безналичной) форме и/или в виде передачи (обещания передачи) имущества или услуг имущественного характера, иных имущественных прав, включая подарки и иные возможные поощрения, ценности.</w:t>
      </w:r>
    </w:p>
    <w:p w14:paraId="488A0716" w14:textId="77777777" w:rsidR="00734802" w:rsidRDefault="006F5D79">
      <w:pPr>
        <w:tabs>
          <w:tab w:val="left" w:pos="264"/>
          <w:tab w:val="left" w:pos="4794"/>
        </w:tabs>
        <w:spacing w:line="240" w:lineRule="auto"/>
        <w:ind w:right="709"/>
        <w:jc w:val="both"/>
        <w:rPr>
          <w:sz w:val="24"/>
        </w:rPr>
      </w:pPr>
      <w:r>
        <w:rPr>
          <w:sz w:val="24"/>
        </w:rPr>
        <w:t>3.</w:t>
      </w:r>
      <w:r>
        <w:rPr>
          <w:sz w:val="24"/>
        </w:rPr>
        <w:tab/>
        <w:t>В случае возникновения у Стороны подозрений, что произошло или может произойти нарушение каких-либо положений пункта 2, такая Сторона обязуется уведомить другую Сторону в письменной форме. В письменном уведомлении Сторона обязана сослаться на факты или предоставить материалы, дающие основание предполагать, что произошло или может произойти нарушение каких-либо положений пункта 2 настоящего раздела.</w:t>
      </w:r>
    </w:p>
    <w:p w14:paraId="723EB2B4" w14:textId="77777777" w:rsidR="00734802" w:rsidRDefault="006F5D79">
      <w:pPr>
        <w:tabs>
          <w:tab w:val="left" w:pos="3804"/>
          <w:tab w:val="left" w:pos="4794"/>
        </w:tabs>
        <w:spacing w:line="240" w:lineRule="auto"/>
        <w:ind w:right="709"/>
        <w:jc w:val="both"/>
        <w:rPr>
          <w:sz w:val="24"/>
        </w:rPr>
      </w:pPr>
      <w:r>
        <w:rPr>
          <w:sz w:val="24"/>
        </w:rPr>
        <w:t>Уведомление Сторон осуществляется в порядке, определенном в пункте 1.3.3 настоящего Приложения.</w:t>
      </w:r>
    </w:p>
    <w:p w14:paraId="6A5A89D1" w14:textId="77777777" w:rsidR="00734802" w:rsidRDefault="006F5D79">
      <w:pPr>
        <w:tabs>
          <w:tab w:val="left" w:pos="3804"/>
          <w:tab w:val="left" w:pos="4794"/>
        </w:tabs>
        <w:spacing w:line="240" w:lineRule="auto"/>
        <w:ind w:right="709"/>
        <w:jc w:val="both"/>
        <w:rPr>
          <w:sz w:val="24"/>
        </w:rPr>
      </w:pPr>
      <w:r>
        <w:rPr>
          <w:sz w:val="24"/>
        </w:rPr>
        <w:t>Сторона, получившая письменное уведомление о нарушении каких-либо положений пункта 2, обязана рассмотреть уведомление и сообщить другой Стороне об итогах его рассмотрения в течение 20 (двадцати) рабочих дней с даты получения письменного уведомления.</w:t>
      </w:r>
    </w:p>
    <w:p w14:paraId="2E65FC74" w14:textId="77777777" w:rsidR="00734802" w:rsidRDefault="006F5D79">
      <w:pPr>
        <w:tabs>
          <w:tab w:val="left" w:pos="3804"/>
          <w:tab w:val="left" w:pos="4794"/>
        </w:tabs>
        <w:spacing w:line="240" w:lineRule="auto"/>
        <w:ind w:right="709"/>
        <w:jc w:val="both"/>
        <w:rPr>
          <w:sz w:val="24"/>
        </w:rPr>
      </w:pPr>
      <w:r>
        <w:rPr>
          <w:sz w:val="24"/>
        </w:rPr>
        <w:t>При рассмотрении письменного уведомления Стороны гарантируют друг другу осуществление надлежащего разбирательства с соблюдением принципов конфиденциальности, в том числе обязуются по запросу одной из Сторон оказывать содействие в ходе его проведения.</w:t>
      </w:r>
    </w:p>
    <w:p w14:paraId="1992CCB4" w14:textId="77777777" w:rsidR="00734802" w:rsidRDefault="006F5D79">
      <w:pPr>
        <w:tabs>
          <w:tab w:val="left" w:pos="264"/>
          <w:tab w:val="left" w:pos="4794"/>
        </w:tabs>
        <w:spacing w:line="240" w:lineRule="auto"/>
        <w:ind w:right="709"/>
        <w:jc w:val="both"/>
        <w:rPr>
          <w:sz w:val="24"/>
        </w:rPr>
      </w:pPr>
      <w:r>
        <w:rPr>
          <w:sz w:val="24"/>
        </w:rPr>
        <w:t>4.</w:t>
      </w:r>
      <w:r>
        <w:rPr>
          <w:sz w:val="24"/>
        </w:rPr>
        <w:tab/>
        <w:t>В случае подтверждения факта совершения Стороной действий, квалифицированных как «недружественное влияние», и/или неполучения</w:t>
      </w:r>
      <w:r>
        <w:rPr>
          <w:sz w:val="24"/>
        </w:rPr>
        <w:br/>
        <w:t xml:space="preserve">в установленный срок другой Стороной информации об итогах рассмотрения письменного </w:t>
      </w:r>
      <w:r>
        <w:rPr>
          <w:sz w:val="24"/>
        </w:rPr>
        <w:lastRenderedPageBreak/>
        <w:t>уведомления, направленного в соответствии с п. 1.3.3 настоящего Приложения, другая Сторона по соответствующему письменному требованию вправе:</w:t>
      </w:r>
    </w:p>
    <w:p w14:paraId="2FC3D1B6" w14:textId="77777777" w:rsidR="00734802" w:rsidRDefault="006F5D79">
      <w:pPr>
        <w:tabs>
          <w:tab w:val="left" w:pos="3804"/>
          <w:tab w:val="left" w:pos="4794"/>
        </w:tabs>
        <w:spacing w:line="240" w:lineRule="auto"/>
        <w:ind w:right="709"/>
        <w:jc w:val="both"/>
        <w:rPr>
          <w:sz w:val="24"/>
        </w:rPr>
      </w:pPr>
      <w:r>
        <w:rPr>
          <w:sz w:val="24"/>
        </w:rPr>
        <w:t>- потребовать уплаты штрафа в размере, установленном Договором применительно к нарушениям настоящего Приложения;</w:t>
      </w:r>
    </w:p>
    <w:p w14:paraId="0650EF10" w14:textId="77777777" w:rsidR="00734802" w:rsidRDefault="006F5D79">
      <w:pPr>
        <w:tabs>
          <w:tab w:val="left" w:pos="3804"/>
          <w:tab w:val="left" w:pos="4794"/>
        </w:tabs>
        <w:spacing w:line="240" w:lineRule="auto"/>
        <w:ind w:right="709"/>
        <w:jc w:val="both"/>
        <w:rPr>
          <w:sz w:val="24"/>
        </w:rPr>
      </w:pPr>
      <w:r>
        <w:rPr>
          <w:sz w:val="24"/>
        </w:rPr>
        <w:t>- отказаться в одностороннем внесудебном порядке от исполнения Договора полностью или в части, направив соответствующее письменное уведомление другой Стороне.</w:t>
      </w:r>
    </w:p>
    <w:p w14:paraId="69EFF846" w14:textId="77777777" w:rsidR="00734802" w:rsidRDefault="006F5D79">
      <w:pPr>
        <w:tabs>
          <w:tab w:val="left" w:pos="3804"/>
          <w:tab w:val="left" w:pos="4794"/>
        </w:tabs>
        <w:spacing w:line="240" w:lineRule="auto"/>
        <w:ind w:right="709"/>
        <w:jc w:val="both"/>
        <w:rPr>
          <w:sz w:val="24"/>
        </w:rPr>
      </w:pPr>
      <w:r>
        <w:rPr>
          <w:sz w:val="24"/>
        </w:rPr>
        <w:t>Право требования уплаты штрафа возникает за каждый выявленный факт «недружественного влияния».</w:t>
      </w:r>
    </w:p>
    <w:p w14:paraId="36148FDD" w14:textId="77777777" w:rsidR="00734802" w:rsidRDefault="006F5D79">
      <w:pPr>
        <w:tabs>
          <w:tab w:val="left" w:pos="3804"/>
          <w:tab w:val="left" w:pos="4794"/>
        </w:tabs>
        <w:spacing w:line="240" w:lineRule="auto"/>
        <w:ind w:right="709"/>
        <w:jc w:val="both"/>
        <w:rPr>
          <w:sz w:val="24"/>
        </w:rPr>
      </w:pPr>
      <w:r>
        <w:rPr>
          <w:sz w:val="24"/>
        </w:rPr>
        <w:t>Сторона, отказавшаяся в одностороннем внесудебном порядке от исполнения Договора в соответствии с положениями настоящего пункта, вправе требовать возмещения реального ущерба, возникшего в результате такого расторжения.</w:t>
      </w:r>
    </w:p>
    <w:p w14:paraId="4DDFE37B" w14:textId="77777777" w:rsidR="00734802" w:rsidRDefault="00734802">
      <w:pPr>
        <w:tabs>
          <w:tab w:val="left" w:pos="3804"/>
          <w:tab w:val="left" w:pos="4794"/>
        </w:tabs>
        <w:spacing w:line="240" w:lineRule="auto"/>
        <w:ind w:right="709"/>
        <w:jc w:val="both"/>
      </w:pPr>
    </w:p>
    <w:p w14:paraId="2126C97E" w14:textId="77777777" w:rsidR="00734802" w:rsidRDefault="00734802">
      <w:pPr>
        <w:tabs>
          <w:tab w:val="left" w:pos="3804"/>
          <w:tab w:val="left" w:pos="4794"/>
        </w:tabs>
        <w:spacing w:line="240" w:lineRule="auto"/>
        <w:ind w:right="709"/>
        <w:jc w:val="both"/>
      </w:pPr>
    </w:p>
    <w:tbl>
      <w:tblPr>
        <w:tblStyle w:val="a5"/>
        <w:tblW w:w="936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22"/>
        <w:gridCol w:w="4538"/>
      </w:tblGrid>
      <w:tr w:rsidR="00734802" w:rsidRPr="003528E1" w14:paraId="1BA75430" w14:textId="77777777">
        <w:tc>
          <w:tcPr>
            <w:tcW w:w="4820" w:type="dxa"/>
            <w:hideMark/>
          </w:tcPr>
          <w:p w14:paraId="680C9826" w14:textId="77777777" w:rsidR="00734802" w:rsidRPr="003528E1" w:rsidRDefault="006F5D79">
            <w:pPr>
              <w:pStyle w:val="LBBodyText1"/>
              <w:spacing w:before="240"/>
              <w:jc w:val="left"/>
              <w:rPr>
                <w:sz w:val="22"/>
              </w:rPr>
            </w:pPr>
            <w:r w:rsidRPr="003528E1">
              <w:rPr>
                <w:b/>
                <w:sz w:val="22"/>
              </w:rPr>
              <w:t>ПОКУПАТЕЛЬ:</w:t>
            </w:r>
          </w:p>
        </w:tc>
        <w:tc>
          <w:tcPr>
            <w:tcW w:w="4536" w:type="dxa"/>
            <w:hideMark/>
          </w:tcPr>
          <w:p w14:paraId="4635DE8B" w14:textId="77777777" w:rsidR="00734802" w:rsidRPr="003528E1" w:rsidRDefault="006F5D79">
            <w:pPr>
              <w:pStyle w:val="LBBodyText1"/>
              <w:spacing w:before="240"/>
              <w:jc w:val="left"/>
              <w:rPr>
                <w:sz w:val="22"/>
              </w:rPr>
            </w:pPr>
            <w:r w:rsidRPr="003528E1">
              <w:rPr>
                <w:b/>
                <w:sz w:val="22"/>
              </w:rPr>
              <w:t>ПОСТАВЩИК:</w:t>
            </w:r>
          </w:p>
        </w:tc>
      </w:tr>
      <w:tr w:rsidR="00734802" w:rsidRPr="003528E1" w14:paraId="23321FFC" w14:textId="77777777">
        <w:tc>
          <w:tcPr>
            <w:tcW w:w="4820" w:type="dxa"/>
            <w:hideMark/>
          </w:tcPr>
          <w:p w14:paraId="5A3AC9F6" w14:textId="77777777" w:rsidR="00AE1CA7" w:rsidRPr="003528E1" w:rsidRDefault="00AE1CA7" w:rsidP="00AE1CA7">
            <w:pPr>
              <w:pStyle w:val="LBBodyText1"/>
              <w:rPr>
                <w:sz w:val="22"/>
                <w:szCs w:val="22"/>
              </w:rPr>
            </w:pPr>
            <w:r w:rsidRPr="003528E1">
              <w:rPr>
                <w:sz w:val="22"/>
                <w:szCs w:val="22"/>
              </w:rPr>
              <w:t>Заместитель директора</w:t>
            </w:r>
          </w:p>
          <w:p w14:paraId="7D55792B" w14:textId="6CA6E8B8" w:rsidR="00734802" w:rsidRPr="003528E1" w:rsidRDefault="00734802">
            <w:pPr>
              <w:pStyle w:val="LBBodyText1"/>
              <w:rPr>
                <w:sz w:val="22"/>
              </w:rPr>
            </w:pPr>
          </w:p>
          <w:p w14:paraId="53166E9D" w14:textId="77777777" w:rsidR="00734802" w:rsidRPr="003528E1" w:rsidRDefault="006F5D79">
            <w:pPr>
              <w:pStyle w:val="LBBodyText1"/>
              <w:jc w:val="left"/>
              <w:rPr>
                <w:sz w:val="22"/>
              </w:rPr>
            </w:pPr>
            <w:r w:rsidRPr="003528E1">
              <w:rPr>
                <w:sz w:val="22"/>
              </w:rPr>
              <w:t>____________________</w:t>
            </w:r>
          </w:p>
          <w:p w14:paraId="1E9E70F4" w14:textId="5F1385E0" w:rsidR="00734802" w:rsidRPr="003528E1" w:rsidRDefault="00B32CEC">
            <w:pPr>
              <w:pStyle w:val="LBBodyText1"/>
              <w:rPr>
                <w:sz w:val="22"/>
              </w:rPr>
            </w:pPr>
            <w:r w:rsidRPr="003528E1">
              <w:rPr>
                <w:sz w:val="22"/>
              </w:rPr>
              <w:t>Булгаков Виктор Сергеевич</w:t>
            </w:r>
          </w:p>
        </w:tc>
        <w:tc>
          <w:tcPr>
            <w:tcW w:w="4536" w:type="dxa"/>
            <w:hideMark/>
          </w:tcPr>
          <w:p w14:paraId="3F5FF40B" w14:textId="77777777" w:rsidR="00734802" w:rsidRPr="003528E1" w:rsidRDefault="00734802">
            <w:pPr>
              <w:pStyle w:val="LBBodyText1"/>
              <w:rPr>
                <w:sz w:val="22"/>
              </w:rPr>
            </w:pPr>
          </w:p>
          <w:p w14:paraId="5F2214B3" w14:textId="77777777" w:rsidR="00734802" w:rsidRPr="003528E1" w:rsidRDefault="006F5D79">
            <w:pPr>
              <w:pStyle w:val="LBBodyText1"/>
              <w:jc w:val="left"/>
              <w:rPr>
                <w:sz w:val="22"/>
              </w:rPr>
            </w:pPr>
            <w:r w:rsidRPr="003528E1">
              <w:rPr>
                <w:sz w:val="22"/>
              </w:rPr>
              <w:t>____________________</w:t>
            </w:r>
          </w:p>
          <w:p w14:paraId="3980F48A" w14:textId="77777777" w:rsidR="00734802" w:rsidRPr="003528E1" w:rsidRDefault="00734802">
            <w:pPr>
              <w:pStyle w:val="LBBodyText1"/>
              <w:rPr>
                <w:sz w:val="22"/>
              </w:rPr>
            </w:pPr>
          </w:p>
        </w:tc>
      </w:tr>
      <w:tr w:rsidR="00734802" w:rsidRPr="003528E1" w14:paraId="130B7F06" w14:textId="77777777">
        <w:tc>
          <w:tcPr>
            <w:tcW w:w="4820" w:type="dxa"/>
            <w:hideMark/>
          </w:tcPr>
          <w:p w14:paraId="5501D5D2" w14:textId="77777777" w:rsidR="00734802" w:rsidRPr="003528E1" w:rsidRDefault="006F5D79">
            <w:pPr>
              <w:pStyle w:val="LBBodyText1"/>
              <w:jc w:val="left"/>
              <w:rPr>
                <w:sz w:val="22"/>
              </w:rPr>
            </w:pPr>
            <w:r w:rsidRPr="003528E1">
              <w:rPr>
                <w:sz w:val="22"/>
              </w:rPr>
              <w:t>___ ____________ 20__ г.</w:t>
            </w:r>
          </w:p>
        </w:tc>
        <w:tc>
          <w:tcPr>
            <w:tcW w:w="4536" w:type="dxa"/>
            <w:hideMark/>
          </w:tcPr>
          <w:p w14:paraId="4274B9DF" w14:textId="77777777" w:rsidR="00734802" w:rsidRPr="003528E1" w:rsidRDefault="006F5D79">
            <w:pPr>
              <w:pStyle w:val="LBBodyText1"/>
              <w:jc w:val="left"/>
              <w:rPr>
                <w:sz w:val="22"/>
              </w:rPr>
            </w:pPr>
            <w:r w:rsidRPr="003528E1">
              <w:rPr>
                <w:sz w:val="22"/>
              </w:rPr>
              <w:t>___ ____________ 20__ г.</w:t>
            </w:r>
          </w:p>
        </w:tc>
      </w:tr>
      <w:tr w:rsidR="00734802" w:rsidRPr="003528E1" w14:paraId="36D88ADA" w14:textId="77777777">
        <w:tc>
          <w:tcPr>
            <w:tcW w:w="4820" w:type="dxa"/>
          </w:tcPr>
          <w:p w14:paraId="3B14C8F2" w14:textId="77777777" w:rsidR="00734802" w:rsidRPr="003528E1" w:rsidRDefault="00734802">
            <w:pPr>
              <w:pStyle w:val="LBBodyText1"/>
              <w:jc w:val="left"/>
              <w:rPr>
                <w:sz w:val="22"/>
                <w:vertAlign w:val="superscript"/>
              </w:rPr>
            </w:pPr>
          </w:p>
        </w:tc>
        <w:tc>
          <w:tcPr>
            <w:tcW w:w="4536" w:type="dxa"/>
            <w:hideMark/>
          </w:tcPr>
          <w:p w14:paraId="276DB57F" w14:textId="77777777" w:rsidR="00734802" w:rsidRPr="003528E1" w:rsidRDefault="006F5D79">
            <w:pPr>
              <w:pStyle w:val="LBBodyText1"/>
              <w:jc w:val="left"/>
              <w:rPr>
                <w:sz w:val="22"/>
                <w:vertAlign w:val="superscript"/>
              </w:rPr>
            </w:pPr>
            <w:r w:rsidRPr="003528E1">
              <w:rPr>
                <w:sz w:val="22"/>
              </w:rPr>
              <w:t>М.П. (при наличии печати)</w:t>
            </w:r>
          </w:p>
        </w:tc>
      </w:tr>
    </w:tbl>
    <w:p w14:paraId="2C538C23" w14:textId="77777777" w:rsidR="00734802" w:rsidRDefault="00734802">
      <w:pPr>
        <w:tabs>
          <w:tab w:val="left" w:pos="3804"/>
          <w:tab w:val="left" w:pos="4794"/>
        </w:tabs>
        <w:spacing w:line="240" w:lineRule="auto"/>
        <w:ind w:right="709"/>
        <w:jc w:val="both"/>
      </w:pPr>
    </w:p>
    <w:sectPr w:rsidR="00734802">
      <w:pgSz w:w="11906" w:h="16838"/>
      <w:pgMar w:top="1134" w:right="140" w:bottom="1134" w:left="1701" w:header="709" w:footer="709"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FE0089E" w14:textId="77777777" w:rsidR="008525B3" w:rsidRDefault="008525B3" w:rsidP="00CE05AB">
      <w:pPr>
        <w:spacing w:after="0" w:line="240" w:lineRule="auto"/>
      </w:pPr>
      <w:r>
        <w:separator/>
      </w:r>
    </w:p>
  </w:endnote>
  <w:endnote w:type="continuationSeparator" w:id="0">
    <w:p w14:paraId="2D57CDAD" w14:textId="77777777" w:rsidR="008525B3" w:rsidRDefault="008525B3" w:rsidP="00CE05A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CC"/>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CC"/>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CC"/>
    <w:family w:val="swiss"/>
    <w:pitch w:val="variable"/>
    <w:sig w:usb0="E0002EFF" w:usb1="C000785B" w:usb2="00000009" w:usb3="00000000" w:csb0="000001FF" w:csb1="00000000"/>
  </w:font>
  <w:font w:name="Cambria">
    <w:panose1 w:val="02040503050406030204"/>
    <w:charset w:val="CC"/>
    <w:family w:val="roman"/>
    <w:pitch w:val="variable"/>
    <w:sig w:usb0="E00006FF" w:usb1="420024FF" w:usb2="02000000" w:usb3="00000000" w:csb0="0000019F" w:csb1="00000000"/>
  </w:font>
  <w:font w:name="Segoe UI">
    <w:panose1 w:val="020B0502040204020203"/>
    <w:charset w:val="CC"/>
    <w:family w:val="swiss"/>
    <w:pitch w:val="variable"/>
    <w:sig w:usb0="E4002EFF" w:usb1="C000E47F" w:usb2="00000009" w:usb3="00000000" w:csb0="000001FF" w:csb1="00000000"/>
  </w:font>
  <w:font w:name="Calibri">
    <w:panose1 w:val="020F0502020204030204"/>
    <w:charset w:val="CC"/>
    <w:family w:val="swiss"/>
    <w:pitch w:val="variable"/>
    <w:sig w:usb0="E0002EFF" w:usb1="C000247B" w:usb2="00000009" w:usb3="00000000" w:csb0="000001FF" w:csb1="00000000"/>
  </w:font>
  <w:font w:name="Arial Unicode MS">
    <w:panose1 w:val="020B0604020202020204"/>
    <w:charset w:val="80"/>
    <w:family w:val="swiss"/>
    <w:pitch w:val="variable"/>
    <w:sig w:usb0="00000000" w:usb1="E9DFFFFF" w:usb2="0000003F" w:usb3="00000000" w:csb0="003F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3B3A1B" w14:textId="77777777" w:rsidR="00B83FDD" w:rsidRDefault="00B83FDD">
    <w:pPr>
      <w:pStyle w:val="afb"/>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011283814"/>
      <w:docPartObj>
        <w:docPartGallery w:val="Page Numbers (Bottom of Page)"/>
        <w:docPartUnique/>
      </w:docPartObj>
    </w:sdtPr>
    <w:sdtEndPr/>
    <w:sdtContent>
      <w:p w14:paraId="57781931" w14:textId="6E65400D" w:rsidR="00B83FDD" w:rsidRDefault="00B83FDD">
        <w:pPr>
          <w:pStyle w:val="afb"/>
          <w:jc w:val="center"/>
        </w:pPr>
        <w:r>
          <w:fldChar w:fldCharType="begin"/>
        </w:r>
        <w:r>
          <w:instrText>PAGE   \* MERGEFORMAT</w:instrText>
        </w:r>
        <w:r>
          <w:fldChar w:fldCharType="separate"/>
        </w:r>
        <w:r>
          <w:t>2</w:t>
        </w:r>
        <w:r>
          <w:fldChar w:fldCharType="end"/>
        </w:r>
      </w:p>
    </w:sdtContent>
  </w:sdt>
  <w:p w14:paraId="03F64264" w14:textId="77777777" w:rsidR="00B83FDD" w:rsidRDefault="00B83FDD">
    <w:pPr>
      <w:pStyle w:val="afb"/>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11BC78" w14:textId="77777777" w:rsidR="00B83FDD" w:rsidRDefault="00B83FDD">
    <w:pPr>
      <w:pStyle w:val="afb"/>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0447F4" w14:textId="77777777" w:rsidR="00734802" w:rsidRDefault="00734802">
    <w:pPr>
      <w:pStyle w:val="afb"/>
      <w:jc w:val="right"/>
    </w:pPr>
  </w:p>
  <w:p w14:paraId="7D492EF5" w14:textId="77777777" w:rsidR="00734802" w:rsidRDefault="00734802">
    <w:pPr>
      <w:pStyle w:val="afb"/>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6B50DFD" w14:textId="77777777" w:rsidR="008525B3" w:rsidRDefault="008525B3" w:rsidP="00CE05AB">
      <w:pPr>
        <w:spacing w:after="0" w:line="240" w:lineRule="auto"/>
      </w:pPr>
      <w:r>
        <w:separator/>
      </w:r>
    </w:p>
  </w:footnote>
  <w:footnote w:type="continuationSeparator" w:id="0">
    <w:p w14:paraId="1F2E60ED" w14:textId="77777777" w:rsidR="008525B3" w:rsidRDefault="008525B3" w:rsidP="00CE05AB">
      <w:pPr>
        <w:spacing w:after="0" w:line="240" w:lineRule="auto"/>
      </w:pPr>
      <w:r>
        <w:continuationSeparator/>
      </w:r>
    </w:p>
  </w:footnote>
  <w:footnote w:id="1">
    <w:p w14:paraId="33D7FD4F" w14:textId="77777777" w:rsidR="00CF661E" w:rsidRPr="00B80575" w:rsidRDefault="00CF661E" w:rsidP="00B80575">
      <w:pPr>
        <w:pStyle w:val="a8"/>
        <w:jc w:val="both"/>
        <w:rPr>
          <w:sz w:val="18"/>
          <w:szCs w:val="18"/>
        </w:rPr>
      </w:pPr>
      <w:r w:rsidRPr="00B80575">
        <w:rPr>
          <w:rStyle w:val="aa"/>
          <w:sz w:val="18"/>
          <w:szCs w:val="18"/>
        </w:rPr>
        <w:footnoteRef/>
      </w:r>
      <w:r w:rsidRPr="00B80575">
        <w:rPr>
          <w:sz w:val="18"/>
          <w:szCs w:val="18"/>
        </w:rPr>
        <w:t xml:space="preserve"> Указывается номер Договора.</w:t>
      </w:r>
    </w:p>
  </w:footnote>
  <w:footnote w:id="2">
    <w:p w14:paraId="001D8DC7" w14:textId="77777777" w:rsidR="00CF661E" w:rsidRDefault="00CF661E">
      <w:pPr>
        <w:pStyle w:val="a8"/>
      </w:pPr>
      <w:r>
        <w:rPr>
          <w:rStyle w:val="aa"/>
        </w:rPr>
        <w:footnoteRef/>
      </w:r>
      <w:r>
        <w:t xml:space="preserve"> </w:t>
      </w:r>
      <w:r w:rsidRPr="003C45A8">
        <w:rPr>
          <w:sz w:val="18"/>
          <w:szCs w:val="18"/>
        </w:rPr>
        <w:t>Указывается дата заключения Договора.</w:t>
      </w:r>
    </w:p>
  </w:footnote>
  <w:footnote w:id="3">
    <w:p w14:paraId="08D4C91D" w14:textId="77777777" w:rsidR="00CF661E" w:rsidRPr="00B80575" w:rsidRDefault="00CF661E" w:rsidP="00B80575">
      <w:pPr>
        <w:pStyle w:val="a8"/>
        <w:jc w:val="both"/>
        <w:rPr>
          <w:sz w:val="18"/>
          <w:szCs w:val="18"/>
        </w:rPr>
      </w:pPr>
      <w:r w:rsidRPr="00B80575">
        <w:rPr>
          <w:rStyle w:val="aa"/>
          <w:sz w:val="18"/>
          <w:szCs w:val="18"/>
        </w:rPr>
        <w:footnoteRef/>
      </w:r>
      <w:r w:rsidRPr="00B80575">
        <w:rPr>
          <w:sz w:val="18"/>
          <w:szCs w:val="18"/>
        </w:rPr>
        <w:t xml:space="preserve"> Указывается полное наименование Поставщика (с указанием организационно-правовой формы) или фамилия, имя и отчество (при наличии) Поставщика-физического лица, в том числе зарегистрированного в качестве индивидуального предпринимателя.</w:t>
      </w:r>
    </w:p>
  </w:footnote>
  <w:footnote w:id="4">
    <w:p w14:paraId="66340B64" w14:textId="77777777" w:rsidR="00CF661E" w:rsidRPr="00B80575" w:rsidRDefault="00CF661E" w:rsidP="00B80575">
      <w:pPr>
        <w:pStyle w:val="a8"/>
        <w:jc w:val="both"/>
        <w:rPr>
          <w:sz w:val="18"/>
          <w:szCs w:val="18"/>
        </w:rPr>
      </w:pPr>
      <w:r w:rsidRPr="00B80575">
        <w:rPr>
          <w:rStyle w:val="aa"/>
          <w:sz w:val="18"/>
          <w:szCs w:val="18"/>
        </w:rPr>
        <w:footnoteRef/>
      </w:r>
      <w:r w:rsidRPr="00B80575">
        <w:rPr>
          <w:sz w:val="18"/>
          <w:szCs w:val="18"/>
        </w:rPr>
        <w:t xml:space="preserve"> Указывается фамилия, имя и отчество (при наличии), а также должность (при наличии) лица, уполномоченного на подписание Договора от имени Поставщика.</w:t>
      </w:r>
    </w:p>
  </w:footnote>
  <w:footnote w:id="5">
    <w:p w14:paraId="75A5E9D6" w14:textId="77777777" w:rsidR="00CF661E" w:rsidRPr="00B80575" w:rsidRDefault="00CF661E" w:rsidP="00B80575">
      <w:pPr>
        <w:pStyle w:val="a8"/>
        <w:jc w:val="both"/>
        <w:rPr>
          <w:sz w:val="18"/>
          <w:szCs w:val="18"/>
        </w:rPr>
      </w:pPr>
      <w:r w:rsidRPr="00B80575">
        <w:rPr>
          <w:rStyle w:val="aa"/>
          <w:sz w:val="18"/>
          <w:szCs w:val="18"/>
        </w:rPr>
        <w:footnoteRef/>
      </w:r>
      <w:r w:rsidRPr="00B80575">
        <w:rPr>
          <w:sz w:val="18"/>
          <w:szCs w:val="18"/>
        </w:rPr>
        <w:t xml:space="preserve"> Указывается документ (акт) со всеми реквизитами, на основании которого действует лица, уполномоченного на подписание Договора от имени Поставщика.</w:t>
      </w:r>
    </w:p>
  </w:footnote>
  <w:footnote w:id="6">
    <w:p w14:paraId="7908A495" w14:textId="77777777" w:rsidR="000348D3" w:rsidRPr="006027E7" w:rsidRDefault="000348D3" w:rsidP="000348D3">
      <w:pPr>
        <w:pStyle w:val="a8"/>
        <w:jc w:val="both"/>
      </w:pPr>
      <w:r w:rsidRPr="006027E7">
        <w:rPr>
          <w:rStyle w:val="aa"/>
        </w:rPr>
        <w:footnoteRef/>
      </w:r>
      <w:r w:rsidRPr="006027E7">
        <w:t xml:space="preserve"> Указать страну происхождения Товара применительно к каждому виду Товара.</w:t>
      </w:r>
    </w:p>
  </w:footnote>
  <w:footnote w:id="7">
    <w:p w14:paraId="5B9EF36B" w14:textId="77777777" w:rsidR="00CF661E" w:rsidRDefault="00CF661E" w:rsidP="00DD767C">
      <w:pPr>
        <w:pStyle w:val="a8"/>
        <w:jc w:val="both"/>
        <w:rPr>
          <w:sz w:val="18"/>
          <w:szCs w:val="18"/>
        </w:rPr>
      </w:pPr>
      <w:r>
        <w:rPr>
          <w:rStyle w:val="aa"/>
          <w:sz w:val="18"/>
          <w:szCs w:val="18"/>
        </w:rPr>
        <w:footnoteRef/>
      </w:r>
      <w:r>
        <w:rPr>
          <w:sz w:val="18"/>
          <w:szCs w:val="18"/>
        </w:rPr>
        <w:t xml:space="preserve"> </w:t>
      </w:r>
      <w:r w:rsidRPr="006B4A8D">
        <w:rPr>
          <w:bCs/>
          <w:sz w:val="18"/>
          <w:szCs w:val="18"/>
        </w:rPr>
        <w:t>Подлежит включению в Договор, если Договор заключается с физическим лицом (за исключением индивидуального предпринимателя или иного занимающегося частной практикой лица).</w:t>
      </w:r>
    </w:p>
  </w:footnote>
  <w:footnote w:id="8">
    <w:p w14:paraId="7BED437B" w14:textId="77777777" w:rsidR="00CF661E" w:rsidRDefault="00CF661E" w:rsidP="00DD767C">
      <w:pPr>
        <w:pStyle w:val="a8"/>
        <w:jc w:val="both"/>
        <w:rPr>
          <w:sz w:val="18"/>
          <w:szCs w:val="18"/>
        </w:rPr>
      </w:pPr>
      <w:r>
        <w:rPr>
          <w:rStyle w:val="aa"/>
          <w:sz w:val="18"/>
          <w:szCs w:val="18"/>
        </w:rPr>
        <w:footnoteRef/>
      </w:r>
      <w:r>
        <w:rPr>
          <w:sz w:val="18"/>
          <w:szCs w:val="18"/>
        </w:rPr>
        <w:t xml:space="preserve"> </w:t>
      </w:r>
      <w:r>
        <w:rPr>
          <w:bCs/>
          <w:sz w:val="18"/>
          <w:szCs w:val="18"/>
        </w:rPr>
        <w:t>Применяется, если Договор заключен с иностранным лицом и в случаях, установленных статьей 147 и/или 148 Налогового Кодекса Российской Федерации. Не применяется при заключении договора через постоянное представительство иностранного лица в Российской Федерации.</w:t>
      </w:r>
    </w:p>
  </w:footnote>
  <w:footnote w:id="9">
    <w:p w14:paraId="5842D04D" w14:textId="77777777" w:rsidR="00CF661E" w:rsidRDefault="00CF661E" w:rsidP="00DD767C">
      <w:pPr>
        <w:pStyle w:val="a8"/>
        <w:jc w:val="both"/>
      </w:pPr>
      <w:r>
        <w:rPr>
          <w:rStyle w:val="aa"/>
        </w:rPr>
        <w:footnoteRef/>
      </w:r>
      <w:r>
        <w:t xml:space="preserve"> Пункт </w:t>
      </w:r>
      <w:r>
        <w:rPr>
          <w:sz w:val="18"/>
          <w:szCs w:val="18"/>
        </w:rPr>
        <w:t>подлежит включению в Договор в случае, если Поставщик – иностранное лицо.</w:t>
      </w:r>
    </w:p>
  </w:footnote>
  <w:footnote w:id="10">
    <w:p w14:paraId="163DF550" w14:textId="77777777" w:rsidR="00CF661E" w:rsidRDefault="00CF661E" w:rsidP="00F44D10">
      <w:pPr>
        <w:pStyle w:val="a8"/>
        <w:jc w:val="both"/>
      </w:pPr>
      <w:r>
        <w:rPr>
          <w:rStyle w:val="aa"/>
        </w:rPr>
        <w:footnoteRef/>
      </w:r>
      <w:r>
        <w:t xml:space="preserve"> Включается, в</w:t>
      </w:r>
      <w:r>
        <w:rPr>
          <w:bCs/>
          <w:sz w:val="18"/>
          <w:szCs w:val="18"/>
        </w:rPr>
        <w:t xml:space="preserve"> случае если в качестве обеспечения исполнения Договора, обеспечения исполнения гарантийных обязательств предоставлена банковская гарантия. </w:t>
      </w:r>
    </w:p>
  </w:footnote>
  <w:footnote w:id="11">
    <w:p w14:paraId="61F8C1A5" w14:textId="77777777" w:rsidR="00CF661E" w:rsidRDefault="00CF661E" w:rsidP="00DD767C">
      <w:pPr>
        <w:pStyle w:val="a8"/>
        <w:jc w:val="both"/>
        <w:rPr>
          <w:sz w:val="18"/>
          <w:szCs w:val="18"/>
        </w:rPr>
      </w:pPr>
      <w:r>
        <w:rPr>
          <w:sz w:val="18"/>
          <w:szCs w:val="18"/>
          <w:vertAlign w:val="superscript"/>
        </w:rPr>
        <w:footnoteRef/>
      </w:r>
      <w:r>
        <w:rPr>
          <w:sz w:val="18"/>
          <w:szCs w:val="18"/>
        </w:rPr>
        <w:t xml:space="preserve"> Если контрагент является иностранным лицом, то пункт изложить в следующей редакции: «Поставщик является юридическим лицом (индивидуальным предпринимателем), надлежащим образом созданным (зарегистрированным) и действующим в соответствии с законодательством _____________[</w:t>
      </w:r>
      <w:r>
        <w:rPr>
          <w:i/>
          <w:iCs/>
          <w:sz w:val="18"/>
          <w:szCs w:val="18"/>
        </w:rPr>
        <w:t>указать наименование страны, в соответствии с законодательством которой создан контрагент</w:t>
      </w:r>
      <w:r>
        <w:rPr>
          <w:sz w:val="18"/>
          <w:szCs w:val="18"/>
        </w:rPr>
        <w:t>] и имеет право на осуществление своей хозяйственной деятельности на территории Российской Федерации в соответствии с законодательством Российской Федерации»;</w:t>
      </w:r>
    </w:p>
  </w:footnote>
  <w:footnote w:id="12">
    <w:p w14:paraId="1F29D100" w14:textId="77777777" w:rsidR="00CF661E" w:rsidRDefault="00CF661E" w:rsidP="00883325">
      <w:pPr>
        <w:pStyle w:val="a8"/>
        <w:jc w:val="both"/>
        <w:rPr>
          <w:sz w:val="18"/>
          <w:szCs w:val="18"/>
        </w:rPr>
      </w:pPr>
      <w:r>
        <w:rPr>
          <w:rStyle w:val="aa"/>
          <w:sz w:val="18"/>
          <w:szCs w:val="18"/>
        </w:rPr>
        <w:footnoteRef/>
      </w:r>
      <w:r>
        <w:rPr>
          <w:sz w:val="18"/>
          <w:szCs w:val="18"/>
        </w:rPr>
        <w:t xml:space="preserve"> Если контрагентом является физическое лицо, то пункт удалить.</w:t>
      </w:r>
    </w:p>
  </w:footnote>
  <w:footnote w:id="13">
    <w:p w14:paraId="2243C2B8" w14:textId="77777777" w:rsidR="00CF661E" w:rsidRPr="006D3AA4" w:rsidRDefault="00CF661E" w:rsidP="00883325">
      <w:pPr>
        <w:pStyle w:val="a8"/>
        <w:jc w:val="both"/>
      </w:pPr>
      <w:r>
        <w:rPr>
          <w:rStyle w:val="aa"/>
        </w:rPr>
        <w:footnoteRef/>
      </w:r>
      <w:r>
        <w:t xml:space="preserve"> </w:t>
      </w:r>
      <w:r w:rsidRPr="00883325">
        <w:rPr>
          <w:sz w:val="18"/>
          <w:szCs w:val="18"/>
        </w:rPr>
        <w:t>Только для юридических лиц и индивидуальных предпринимателей.</w:t>
      </w:r>
    </w:p>
  </w:footnote>
  <w:footnote w:id="14">
    <w:p w14:paraId="1C91DEE5" w14:textId="77777777" w:rsidR="00CF661E" w:rsidRDefault="00CF661E" w:rsidP="00883325">
      <w:pPr>
        <w:pStyle w:val="a8"/>
        <w:jc w:val="both"/>
      </w:pPr>
      <w:r>
        <w:rPr>
          <w:vertAlign w:val="superscript"/>
        </w:rPr>
        <w:footnoteRef/>
      </w:r>
      <w:r>
        <w:t xml:space="preserve"> </w:t>
      </w:r>
      <w:r w:rsidRPr="00BA24B3">
        <w:rPr>
          <w:sz w:val="18"/>
          <w:szCs w:val="18"/>
        </w:rPr>
        <w:t>Только для физических лиц.</w:t>
      </w:r>
    </w:p>
  </w:footnote>
  <w:footnote w:id="15">
    <w:p w14:paraId="2320A6B3" w14:textId="77777777" w:rsidR="000F186A" w:rsidRDefault="000F186A">
      <w:pPr>
        <w:pStyle w:val="a8"/>
      </w:pPr>
      <w:r>
        <w:rPr>
          <w:rStyle w:val="aa"/>
        </w:rPr>
        <w:footnoteRef/>
      </w:r>
      <w:r>
        <w:t xml:space="preserve"> </w:t>
      </w:r>
      <w:r w:rsidRPr="007D352B">
        <w:rPr>
          <w:sz w:val="18"/>
          <w:szCs w:val="18"/>
        </w:rPr>
        <w:t>Применяется, если договор заключен с физическим лицом.</w:t>
      </w:r>
    </w:p>
  </w:footnote>
  <w:footnote w:id="16">
    <w:p w14:paraId="36A7DAA6" w14:textId="77777777" w:rsidR="00CF661E" w:rsidRPr="00EB6D6E" w:rsidRDefault="00CF661E" w:rsidP="00EB6D6E">
      <w:pPr>
        <w:pStyle w:val="a8"/>
        <w:jc w:val="both"/>
        <w:rPr>
          <w:sz w:val="18"/>
          <w:szCs w:val="18"/>
        </w:rPr>
      </w:pPr>
      <w:r w:rsidRPr="00EB6D6E">
        <w:rPr>
          <w:rStyle w:val="aa"/>
          <w:sz w:val="18"/>
          <w:szCs w:val="18"/>
        </w:rPr>
        <w:footnoteRef/>
      </w:r>
      <w:r w:rsidRPr="00EB6D6E">
        <w:rPr>
          <w:sz w:val="18"/>
          <w:szCs w:val="18"/>
        </w:rPr>
        <w:t xml:space="preserve"> Указывается дата заключения Договора.</w:t>
      </w:r>
    </w:p>
  </w:footnote>
  <w:footnote w:id="17">
    <w:p w14:paraId="607BDFEE" w14:textId="77777777" w:rsidR="00CF661E" w:rsidRPr="00EB6D6E" w:rsidRDefault="00CF661E" w:rsidP="00EB6D6E">
      <w:pPr>
        <w:pStyle w:val="a8"/>
        <w:jc w:val="both"/>
        <w:rPr>
          <w:sz w:val="18"/>
          <w:szCs w:val="18"/>
        </w:rPr>
      </w:pPr>
      <w:r w:rsidRPr="00EB6D6E">
        <w:rPr>
          <w:rStyle w:val="aa"/>
          <w:sz w:val="18"/>
          <w:szCs w:val="18"/>
        </w:rPr>
        <w:footnoteRef/>
      </w:r>
      <w:r w:rsidRPr="00EB6D6E">
        <w:rPr>
          <w:sz w:val="18"/>
          <w:szCs w:val="18"/>
        </w:rPr>
        <w:t xml:space="preserve"> Указывается номер Договора.</w:t>
      </w:r>
    </w:p>
  </w:footnote>
  <w:footnote w:id="18">
    <w:p w14:paraId="0B4A8E32" w14:textId="77777777" w:rsidR="001C5A24" w:rsidRPr="00EB6D6E" w:rsidRDefault="001C5A24" w:rsidP="00EB6D6E">
      <w:pPr>
        <w:pStyle w:val="a8"/>
        <w:jc w:val="both"/>
        <w:rPr>
          <w:sz w:val="18"/>
          <w:szCs w:val="18"/>
        </w:rPr>
      </w:pPr>
      <w:r w:rsidRPr="00EB6D6E">
        <w:rPr>
          <w:rStyle w:val="aa"/>
          <w:sz w:val="18"/>
          <w:szCs w:val="18"/>
        </w:rPr>
        <w:footnoteRef/>
      </w:r>
      <w:r w:rsidRPr="00EB6D6E">
        <w:rPr>
          <w:sz w:val="18"/>
          <w:szCs w:val="18"/>
        </w:rPr>
        <w:t xml:space="preserve"> Для различных видов Товара указанный столбец может быть переименован в соответствии с требованиями документации о закупке к поставляемому Товару</w:t>
      </w:r>
    </w:p>
  </w:footnote>
  <w:footnote w:id="19">
    <w:p w14:paraId="1714BCF4" w14:textId="77777777" w:rsidR="00695A61" w:rsidRPr="00851704" w:rsidRDefault="00695A61" w:rsidP="00695A61">
      <w:pPr>
        <w:pStyle w:val="a8"/>
        <w:jc w:val="both"/>
        <w:rPr>
          <w:sz w:val="18"/>
          <w:szCs w:val="18"/>
        </w:rPr>
      </w:pPr>
      <w:r w:rsidRPr="00851704">
        <w:rPr>
          <w:rStyle w:val="aa"/>
          <w:sz w:val="18"/>
          <w:szCs w:val="18"/>
        </w:rPr>
        <w:footnoteRef/>
      </w:r>
      <w:r w:rsidRPr="00851704">
        <w:rPr>
          <w:sz w:val="18"/>
          <w:szCs w:val="18"/>
        </w:rPr>
        <w:t xml:space="preserve"> Указывается дата заключения Договора.</w:t>
      </w:r>
    </w:p>
  </w:footnote>
  <w:footnote w:id="20">
    <w:p w14:paraId="3C1B49E1" w14:textId="77777777" w:rsidR="00695A61" w:rsidRDefault="00695A61" w:rsidP="00695A61">
      <w:pPr>
        <w:pStyle w:val="a8"/>
        <w:jc w:val="both"/>
      </w:pPr>
      <w:r w:rsidRPr="00851704">
        <w:rPr>
          <w:rStyle w:val="aa"/>
          <w:sz w:val="18"/>
          <w:szCs w:val="18"/>
        </w:rPr>
        <w:footnoteRef/>
      </w:r>
      <w:r w:rsidRPr="00851704">
        <w:rPr>
          <w:sz w:val="18"/>
          <w:szCs w:val="18"/>
        </w:rPr>
        <w:t xml:space="preserve"> Указы</w:t>
      </w:r>
      <w:r>
        <w:rPr>
          <w:sz w:val="18"/>
          <w:szCs w:val="18"/>
        </w:rPr>
        <w:t>вается номер Договора</w:t>
      </w:r>
      <w:r w:rsidRPr="00851704">
        <w:rPr>
          <w:sz w:val="18"/>
          <w:szCs w:val="18"/>
        </w:rPr>
        <w:t>.</w:t>
      </w:r>
    </w:p>
  </w:footnote>
  <w:footnote w:id="21">
    <w:p w14:paraId="0E59F2D4" w14:textId="77777777" w:rsidR="00693686" w:rsidRPr="00883229" w:rsidRDefault="00693686" w:rsidP="00693686">
      <w:pPr>
        <w:pStyle w:val="a8"/>
      </w:pPr>
      <w:r w:rsidRPr="00883229">
        <w:rPr>
          <w:rStyle w:val="aa"/>
        </w:rPr>
        <w:footnoteRef/>
      </w:r>
      <w:r w:rsidRPr="00883229">
        <w:t xml:space="preserve"> </w:t>
      </w:r>
      <w:r>
        <w:t>Для Товаров, которым требуется питание от электрической сети</w:t>
      </w:r>
      <w:r w:rsidRPr="00883229">
        <w:t>.</w:t>
      </w:r>
    </w:p>
  </w:footnote>
  <w:footnote w:id="22">
    <w:p w14:paraId="2BC567F6" w14:textId="77777777" w:rsidR="00693686" w:rsidRPr="00232CDC" w:rsidRDefault="00693686" w:rsidP="00693686">
      <w:pPr>
        <w:pStyle w:val="a8"/>
        <w:ind w:firstLine="709"/>
      </w:pPr>
      <w:r w:rsidRPr="00E03C2C">
        <w:rPr>
          <w:rStyle w:val="aa"/>
          <w:szCs w:val="24"/>
        </w:rPr>
        <w:footnoteRef/>
      </w:r>
      <w:r w:rsidRPr="00E03C2C">
        <w:rPr>
          <w:szCs w:val="24"/>
        </w:rPr>
        <w:t xml:space="preserve"> Предоставление счета-фактуры не требуется в случае, если Поставщик не является плательщиком НДС.</w:t>
      </w:r>
    </w:p>
  </w:footnote>
  <w:footnote w:id="23">
    <w:p w14:paraId="1839DAC3" w14:textId="77777777" w:rsidR="00CF661E" w:rsidRPr="00851704" w:rsidRDefault="00CF661E" w:rsidP="005760BC">
      <w:pPr>
        <w:pStyle w:val="a8"/>
        <w:jc w:val="both"/>
        <w:rPr>
          <w:sz w:val="18"/>
          <w:szCs w:val="18"/>
        </w:rPr>
      </w:pPr>
      <w:r w:rsidRPr="00851704">
        <w:rPr>
          <w:rStyle w:val="aa"/>
          <w:sz w:val="18"/>
          <w:szCs w:val="18"/>
        </w:rPr>
        <w:footnoteRef/>
      </w:r>
      <w:r w:rsidRPr="00851704">
        <w:rPr>
          <w:sz w:val="18"/>
          <w:szCs w:val="18"/>
        </w:rPr>
        <w:t xml:space="preserve"> Указывается дата заключения Договора.</w:t>
      </w:r>
    </w:p>
  </w:footnote>
  <w:footnote w:id="24">
    <w:p w14:paraId="7E8A2581" w14:textId="77777777" w:rsidR="00CF661E" w:rsidRDefault="00CF661E" w:rsidP="005760BC">
      <w:pPr>
        <w:pStyle w:val="a8"/>
        <w:jc w:val="both"/>
      </w:pPr>
      <w:r w:rsidRPr="00851704">
        <w:rPr>
          <w:rStyle w:val="aa"/>
          <w:sz w:val="18"/>
          <w:szCs w:val="18"/>
        </w:rPr>
        <w:footnoteRef/>
      </w:r>
      <w:r w:rsidRPr="00851704">
        <w:rPr>
          <w:sz w:val="18"/>
          <w:szCs w:val="18"/>
        </w:rPr>
        <w:t xml:space="preserve"> Указы</w:t>
      </w:r>
      <w:r>
        <w:rPr>
          <w:sz w:val="18"/>
          <w:szCs w:val="18"/>
        </w:rPr>
        <w:t>вается номер Договора</w:t>
      </w:r>
      <w:r w:rsidRPr="00851704">
        <w:rPr>
          <w:sz w:val="18"/>
          <w:szCs w:val="18"/>
        </w:rPr>
        <w:t>.</w:t>
      </w:r>
    </w:p>
  </w:footnote>
  <w:footnote w:id="25">
    <w:p w14:paraId="14CDCEAF" w14:textId="77777777" w:rsidR="00705349" w:rsidRPr="00B714B7" w:rsidRDefault="00705349" w:rsidP="00705349">
      <w:pPr>
        <w:pStyle w:val="a8"/>
        <w:jc w:val="both"/>
        <w:rPr>
          <w:sz w:val="18"/>
          <w:szCs w:val="18"/>
        </w:rPr>
      </w:pPr>
      <w:r w:rsidRPr="00B714B7">
        <w:rPr>
          <w:rStyle w:val="aa"/>
          <w:sz w:val="18"/>
          <w:szCs w:val="18"/>
        </w:rPr>
        <w:footnoteRef/>
      </w:r>
      <w:r w:rsidRPr="00B714B7">
        <w:rPr>
          <w:sz w:val="18"/>
          <w:szCs w:val="18"/>
        </w:rPr>
        <w:t xml:space="preserve"> Указывается дата заключения Договора.</w:t>
      </w:r>
    </w:p>
  </w:footnote>
  <w:footnote w:id="26">
    <w:p w14:paraId="367EDD20" w14:textId="77777777" w:rsidR="00705349" w:rsidRPr="00B714B7" w:rsidRDefault="00705349" w:rsidP="00705349">
      <w:pPr>
        <w:pStyle w:val="a8"/>
        <w:jc w:val="both"/>
        <w:rPr>
          <w:sz w:val="18"/>
          <w:szCs w:val="18"/>
        </w:rPr>
      </w:pPr>
      <w:r w:rsidRPr="00B714B7">
        <w:rPr>
          <w:rStyle w:val="aa"/>
          <w:sz w:val="18"/>
          <w:szCs w:val="18"/>
        </w:rPr>
        <w:footnoteRef/>
      </w:r>
      <w:r w:rsidRPr="00B714B7">
        <w:rPr>
          <w:sz w:val="18"/>
          <w:szCs w:val="18"/>
        </w:rPr>
        <w:t xml:space="preserve"> Указывается номер Договора.</w:t>
      </w:r>
    </w:p>
  </w:footnote>
  <w:footnote w:id="27">
    <w:p w14:paraId="3BF5EE64" w14:textId="77777777" w:rsidR="006E6498" w:rsidRPr="00B714B7" w:rsidRDefault="006E6498" w:rsidP="006E6498">
      <w:pPr>
        <w:pStyle w:val="a8"/>
        <w:jc w:val="both"/>
        <w:rPr>
          <w:sz w:val="18"/>
          <w:szCs w:val="18"/>
        </w:rPr>
      </w:pPr>
      <w:r w:rsidRPr="00B714B7">
        <w:rPr>
          <w:rStyle w:val="aa"/>
          <w:sz w:val="18"/>
          <w:szCs w:val="18"/>
        </w:rPr>
        <w:footnoteRef/>
      </w:r>
      <w:r w:rsidRPr="00B714B7">
        <w:rPr>
          <w:sz w:val="18"/>
          <w:szCs w:val="18"/>
        </w:rPr>
        <w:t xml:space="preserve"> Указывается дата заключения Договора.</w:t>
      </w:r>
    </w:p>
  </w:footnote>
  <w:footnote w:id="28">
    <w:p w14:paraId="64C73D08" w14:textId="77777777" w:rsidR="006E6498" w:rsidRPr="00B714B7" w:rsidRDefault="006E6498" w:rsidP="006E6498">
      <w:pPr>
        <w:pStyle w:val="a8"/>
        <w:jc w:val="both"/>
        <w:rPr>
          <w:sz w:val="18"/>
          <w:szCs w:val="18"/>
        </w:rPr>
      </w:pPr>
      <w:r w:rsidRPr="00B714B7">
        <w:rPr>
          <w:rStyle w:val="aa"/>
          <w:sz w:val="18"/>
          <w:szCs w:val="18"/>
        </w:rPr>
        <w:footnoteRef/>
      </w:r>
      <w:r w:rsidRPr="00B714B7">
        <w:rPr>
          <w:sz w:val="18"/>
          <w:szCs w:val="18"/>
        </w:rPr>
        <w:t xml:space="preserve"> Указывается номер Договора.</w:t>
      </w:r>
    </w:p>
  </w:footnote>
  <w:footnote w:id="29">
    <w:p w14:paraId="4A7D396B" w14:textId="77777777" w:rsidR="006E6498" w:rsidRPr="00A8356D" w:rsidRDefault="006E6498" w:rsidP="006E6498">
      <w:pPr>
        <w:pStyle w:val="a8"/>
        <w:jc w:val="both"/>
      </w:pPr>
      <w:r w:rsidRPr="00A8356D">
        <w:rPr>
          <w:rStyle w:val="aa"/>
        </w:rPr>
        <w:footnoteRef/>
      </w:r>
      <w:r w:rsidRPr="00A8356D">
        <w:t xml:space="preserve"> Если действующим внутренним документом АО «Почта России» установлен иной текст Комплаенс-оговорки, применяются положения, утвержденные таким внутренним документом.</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E3B3B9" w14:textId="77777777" w:rsidR="00B83FDD" w:rsidRDefault="00B83FDD">
    <w:pPr>
      <w:pStyle w:val="a1"/>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BEF68D" w14:textId="63495746" w:rsidR="00734802" w:rsidRDefault="00734802">
    <w:pPr>
      <w:pStyle w:val="a1"/>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507518" w14:textId="77777777" w:rsidR="00B83FDD" w:rsidRDefault="00B83FDD">
    <w:pPr>
      <w:pStyle w:val="a1"/>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83253428"/>
      <w:docPartObj>
        <w:docPartGallery w:val="Page Numbers (Top of Page)"/>
        <w:docPartUnique/>
      </w:docPartObj>
    </w:sdtPr>
    <w:sdtEndPr/>
    <w:sdtContent>
      <w:p w14:paraId="4F322401" w14:textId="77777777" w:rsidR="00693686" w:rsidRPr="006231ED" w:rsidRDefault="00693686" w:rsidP="006231ED">
        <w:pPr>
          <w:pStyle w:val="a1"/>
          <w:jc w:val="center"/>
        </w:pPr>
        <w:r>
          <w:fldChar w:fldCharType="begin"/>
        </w:r>
        <w:r>
          <w:instrText>PAGE   \* MERGEFORMAT</w:instrText>
        </w:r>
        <w:r>
          <w:fldChar w:fldCharType="separate"/>
        </w:r>
        <w:r>
          <w:rPr>
            <w:noProof/>
          </w:rPr>
          <w:t>3</w:t>
        </w:r>
        <w:r>
          <w:fldChar w:fldCharType="end"/>
        </w:r>
      </w:p>
    </w:sdtContent>
  </w:sdt>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27032996"/>
      <w:docPartObj>
        <w:docPartGallery w:val="Page Numbers (Top of Page)"/>
        <w:docPartUnique/>
      </w:docPartObj>
    </w:sdtPr>
    <w:sdtEndPr/>
    <w:sdtContent>
      <w:p w14:paraId="60F346AD" w14:textId="77777777" w:rsidR="00F44901" w:rsidRPr="00F11059" w:rsidRDefault="00F44901">
        <w:pPr>
          <w:pStyle w:val="a1"/>
          <w:jc w:val="center"/>
        </w:pPr>
        <w:r w:rsidRPr="00232CDC">
          <w:fldChar w:fldCharType="begin"/>
        </w:r>
        <w:r w:rsidRPr="006A6158">
          <w:rPr>
            <w:sz w:val="24"/>
            <w:szCs w:val="24"/>
          </w:rPr>
          <w:instrText>PAGE   \* MERGEFORMAT</w:instrText>
        </w:r>
        <w:r w:rsidRPr="00232CDC">
          <w:fldChar w:fldCharType="separate"/>
        </w:r>
        <w:r>
          <w:rPr>
            <w:noProof/>
            <w:sz w:val="24"/>
            <w:szCs w:val="24"/>
          </w:rPr>
          <w:t>5</w:t>
        </w:r>
        <w:r w:rsidRPr="00232CDC">
          <w:fldChar w:fldCharType="end"/>
        </w:r>
      </w:p>
    </w:sdtContent>
  </w:sdt>
  <w:p w14:paraId="3576E010" w14:textId="77777777" w:rsidR="00F44901" w:rsidRDefault="00F44901"/>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70363009"/>
      <w:docPartObj>
        <w:docPartGallery w:val="Page Numbers (Top of Page)"/>
        <w:docPartUnique/>
      </w:docPartObj>
    </w:sdtPr>
    <w:sdtEndPr/>
    <w:sdtContent>
      <w:p w14:paraId="72E946FE" w14:textId="77777777" w:rsidR="00734802" w:rsidRDefault="006F5D79">
        <w:pPr>
          <w:pStyle w:val="a1"/>
          <w:jc w:val="center"/>
        </w:pPr>
        <w:r>
          <w:fldChar w:fldCharType="begin"/>
        </w:r>
        <w:r>
          <w:instrText>PAGE</w:instrText>
        </w:r>
        <w:r>
          <w:fldChar w:fldCharType="separate"/>
        </w:r>
        <w:r>
          <w:rPr>
            <w:noProof/>
          </w:rPr>
          <w:t>33</w:t>
        </w:r>
        <w:r>
          <w:fldChar w:fldCharType="end"/>
        </w:r>
      </w:p>
    </w:sdtContent>
  </w:sdt>
  <w:p w14:paraId="7A557EEC" w14:textId="77777777" w:rsidR="00734802" w:rsidRDefault="00734802">
    <w:pPr>
      <w:pStyle w:val="a1"/>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42076E"/>
    <w:multiLevelType w:val="multilevel"/>
    <w:tmpl w:val="4C2215C2"/>
    <w:name w:val="l0"/>
    <w:lvl w:ilvl="0">
      <w:start w:val="1"/>
      <w:numFmt w:val="decimal"/>
      <w:lvlText w:val="%1."/>
      <w:lvlJc w:val="left"/>
      <w:pPr>
        <w:ind w:left="360" w:hanging="360"/>
      </w:pPr>
    </w:lvl>
    <w:lvl w:ilvl="1">
      <w:start w:val="1"/>
      <w:numFmt w:val="decimal"/>
      <w:lvlText w:val="%1.%2."/>
      <w:lvlJc w:val="left"/>
      <w:pPr>
        <w:ind w:left="1000"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41834D1"/>
    <w:multiLevelType w:val="hybridMultilevel"/>
    <w:tmpl w:val="19B0F388"/>
    <w:lvl w:ilvl="0" w:tplc="1382E948">
      <w:start w:val="1"/>
      <w:numFmt w:val="decimal"/>
      <w:suff w:val="nothing"/>
      <w:lvlText w:val="%1"/>
      <w:lvlJc w:val="left"/>
      <w:pPr>
        <w:ind w:left="0" w:firstLine="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190019" w:tentative="1">
      <w:start w:val="1"/>
      <w:numFmt w:val="lowerLetter"/>
      <w:lvlText w:val="%2."/>
      <w:lvlJc w:val="left"/>
      <w:pPr>
        <w:ind w:left="1440" w:hanging="360"/>
      </w:pPr>
    </w:lvl>
    <w:lvl w:ilvl="2" w:tplc="0419001B">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 w15:restartNumberingAfterBreak="0">
    <w:nsid w:val="07754A3B"/>
    <w:multiLevelType w:val="multilevel"/>
    <w:tmpl w:val="EDE405CA"/>
    <w:styleLink w:val="2"/>
    <w:lvl w:ilvl="0">
      <w:start w:val="1"/>
      <w:numFmt w:val="decimal"/>
      <w:lvlText w:val="%1."/>
      <w:lvlJc w:val="left"/>
      <w:pPr>
        <w:tabs>
          <w:tab w:val="num" w:pos="720"/>
        </w:tabs>
        <w:ind w:left="720" w:hanging="720"/>
      </w:pPr>
    </w:lvl>
    <w:lvl w:ilvl="1">
      <w:start w:val="1"/>
      <w:numFmt w:val="decimal"/>
      <w:lvlText w:val="%1.%2"/>
      <w:lvlJc w:val="left"/>
      <w:pPr>
        <w:tabs>
          <w:tab w:val="num" w:pos="720"/>
        </w:tabs>
        <w:ind w:left="720" w:hanging="720"/>
      </w:pPr>
    </w:lvl>
    <w:lvl w:ilvl="2">
      <w:start w:val="1"/>
      <w:numFmt w:val="lowerLetter"/>
      <w:lvlText w:val="(%3)"/>
      <w:lvlJc w:val="left"/>
      <w:pPr>
        <w:tabs>
          <w:tab w:val="num" w:pos="1440"/>
        </w:tabs>
        <w:ind w:left="1440" w:hanging="720"/>
      </w:pPr>
    </w:lvl>
    <w:lvl w:ilvl="3">
      <w:start w:val="1"/>
      <w:numFmt w:val="lowerRoman"/>
      <w:lvlText w:val="(%4)"/>
      <w:lvlJc w:val="left"/>
      <w:pPr>
        <w:tabs>
          <w:tab w:val="num" w:pos="3981"/>
        </w:tabs>
        <w:ind w:left="3981" w:hanging="720"/>
      </w:pPr>
    </w:lvl>
    <w:lvl w:ilvl="4">
      <w:start w:val="1"/>
      <w:numFmt w:val="upperLetter"/>
      <w:lvlText w:val="(%5)"/>
      <w:lvlJc w:val="left"/>
      <w:pPr>
        <w:tabs>
          <w:tab w:val="num" w:pos="2880"/>
        </w:tabs>
        <w:ind w:left="2880" w:hanging="720"/>
      </w:pPr>
    </w:lvl>
    <w:lvl w:ilvl="5">
      <w:start w:val="1"/>
      <w:numFmt w:val="upperLetter"/>
      <w:lvlText w:val="(%6)"/>
      <w:lvlJc w:val="left"/>
      <w:pPr>
        <w:tabs>
          <w:tab w:val="num" w:pos="3600"/>
        </w:tabs>
        <w:ind w:left="3600" w:hanging="720"/>
      </w:pPr>
    </w:lvl>
    <w:lvl w:ilvl="6">
      <w:start w:val="1"/>
      <w:numFmt w:val="upperRoman"/>
      <w:lvlText w:val="(%7)"/>
      <w:lvlJc w:val="left"/>
      <w:pPr>
        <w:tabs>
          <w:tab w:val="num" w:pos="4321"/>
        </w:tabs>
        <w:ind w:left="4321" w:hanging="721"/>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 w15:restartNumberingAfterBreak="0">
    <w:nsid w:val="077D6BA9"/>
    <w:multiLevelType w:val="multilevel"/>
    <w:tmpl w:val="EC4A78D4"/>
    <w:styleLink w:val="1"/>
    <w:lvl w:ilvl="0">
      <w:start w:val="1"/>
      <w:numFmt w:val="decimal"/>
      <w:lvlText w:val="%1."/>
      <w:lvlJc w:val="left"/>
      <w:pPr>
        <w:tabs>
          <w:tab w:val="num" w:pos="720"/>
        </w:tabs>
        <w:ind w:left="0" w:firstLine="0"/>
      </w:pPr>
    </w:lvl>
    <w:lvl w:ilvl="1">
      <w:start w:val="1"/>
      <w:numFmt w:val="decimal"/>
      <w:lvlText w:val="%1.%2"/>
      <w:lvlJc w:val="left"/>
      <w:pPr>
        <w:tabs>
          <w:tab w:val="num" w:pos="720"/>
        </w:tabs>
        <w:ind w:left="0" w:firstLine="0"/>
      </w:pPr>
    </w:lvl>
    <w:lvl w:ilvl="2">
      <w:start w:val="1"/>
      <w:numFmt w:val="decimal"/>
      <w:lvlText w:val="%1.%2.%3"/>
      <w:lvlJc w:val="left"/>
      <w:pPr>
        <w:tabs>
          <w:tab w:val="num" w:pos="1440"/>
        </w:tabs>
        <w:ind w:left="1440" w:hanging="720"/>
      </w:pPr>
    </w:lvl>
    <w:lvl w:ilvl="3">
      <w:start w:val="1"/>
      <w:numFmt w:val="none"/>
      <w:lvlText w:val=""/>
      <w:lvlJc w:val="left"/>
      <w:pPr>
        <w:tabs>
          <w:tab w:val="num" w:pos="2160"/>
        </w:tabs>
        <w:ind w:left="2160" w:hanging="72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 w15:restartNumberingAfterBreak="0">
    <w:nsid w:val="091A50E7"/>
    <w:multiLevelType w:val="hybridMultilevel"/>
    <w:tmpl w:val="DA408222"/>
    <w:lvl w:ilvl="0" w:tplc="DD28CC1E">
      <w:start w:val="1"/>
      <w:numFmt w:val="bullet"/>
      <w:lvlText w:val=""/>
      <w:lvlJc w:val="left"/>
      <w:pPr>
        <w:ind w:left="1429" w:hanging="360"/>
      </w:pPr>
      <w:rPr>
        <w:rFonts w:ascii="Symbol" w:hAnsi="Symbol"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5" w15:restartNumberingAfterBreak="0">
    <w:nsid w:val="094A0895"/>
    <w:multiLevelType w:val="multilevel"/>
    <w:tmpl w:val="E3C804D4"/>
    <w:lvl w:ilvl="0">
      <w:start w:val="1"/>
      <w:numFmt w:val="decimal"/>
      <w:pStyle w:val="LBArabic2"/>
      <w:lvlText w:val="(%1)"/>
      <w:lvlJc w:val="left"/>
      <w:pPr>
        <w:tabs>
          <w:tab w:val="num" w:pos="1440"/>
        </w:tabs>
        <w:ind w:left="1440" w:hanging="720"/>
      </w:pPr>
    </w:lvl>
    <w:lvl w:ilvl="1">
      <w:start w:val="1"/>
      <w:numFmt w:val="none"/>
      <w:suff w:val="nothing"/>
      <w:lvlText w:val=""/>
      <w:lvlJc w:val="left"/>
      <w:pPr>
        <w:ind w:left="720" w:firstLine="0"/>
      </w:pPr>
    </w:lvl>
    <w:lvl w:ilvl="2">
      <w:start w:val="1"/>
      <w:numFmt w:val="none"/>
      <w:suff w:val="nothing"/>
      <w:lvlText w:val=""/>
      <w:lvlJc w:val="left"/>
      <w:pPr>
        <w:ind w:left="720" w:firstLine="0"/>
      </w:pPr>
    </w:lvl>
    <w:lvl w:ilvl="3">
      <w:start w:val="1"/>
      <w:numFmt w:val="none"/>
      <w:suff w:val="nothing"/>
      <w:lvlText w:val=""/>
      <w:lvlJc w:val="left"/>
      <w:pPr>
        <w:ind w:left="720" w:firstLine="0"/>
      </w:pPr>
    </w:lvl>
    <w:lvl w:ilvl="4">
      <w:start w:val="1"/>
      <w:numFmt w:val="none"/>
      <w:suff w:val="nothing"/>
      <w:lvlText w:val=""/>
      <w:lvlJc w:val="left"/>
      <w:pPr>
        <w:ind w:left="720" w:firstLine="0"/>
      </w:pPr>
    </w:lvl>
    <w:lvl w:ilvl="5">
      <w:start w:val="1"/>
      <w:numFmt w:val="none"/>
      <w:suff w:val="nothing"/>
      <w:lvlText w:val=""/>
      <w:lvlJc w:val="left"/>
      <w:pPr>
        <w:ind w:left="720" w:firstLine="0"/>
      </w:pPr>
    </w:lvl>
    <w:lvl w:ilvl="6">
      <w:start w:val="1"/>
      <w:numFmt w:val="none"/>
      <w:suff w:val="nothing"/>
      <w:lvlText w:val=""/>
      <w:lvlJc w:val="left"/>
      <w:pPr>
        <w:ind w:left="720" w:firstLine="0"/>
      </w:pPr>
    </w:lvl>
    <w:lvl w:ilvl="7">
      <w:start w:val="1"/>
      <w:numFmt w:val="none"/>
      <w:suff w:val="nothing"/>
      <w:lvlText w:val=""/>
      <w:lvlJc w:val="left"/>
      <w:pPr>
        <w:ind w:left="720" w:firstLine="0"/>
      </w:pPr>
    </w:lvl>
    <w:lvl w:ilvl="8">
      <w:start w:val="1"/>
      <w:numFmt w:val="none"/>
      <w:suff w:val="nothing"/>
      <w:lvlText w:val=""/>
      <w:lvlJc w:val="left"/>
      <w:pPr>
        <w:ind w:left="720" w:firstLine="0"/>
      </w:pPr>
    </w:lvl>
  </w:abstractNum>
  <w:abstractNum w:abstractNumId="6" w15:restartNumberingAfterBreak="0">
    <w:nsid w:val="0A010813"/>
    <w:multiLevelType w:val="multilevel"/>
    <w:tmpl w:val="032AC4C2"/>
    <w:lvl w:ilvl="0">
      <w:start w:val="1"/>
      <w:numFmt w:val="decimal"/>
      <w:pStyle w:val="LBSchedule1-Alt"/>
      <w:lvlText w:val="%1."/>
      <w:lvlJc w:val="left"/>
      <w:pPr>
        <w:ind w:left="720" w:hanging="720"/>
      </w:pPr>
      <w:rPr>
        <w:b/>
        <w:i w:val="0"/>
      </w:rPr>
    </w:lvl>
    <w:lvl w:ilvl="1">
      <w:start w:val="1"/>
      <w:numFmt w:val="decimal"/>
      <w:pStyle w:val="LBSchedule2-Alt"/>
      <w:lvlText w:val="%1.%2."/>
      <w:lvlJc w:val="left"/>
      <w:pPr>
        <w:ind w:left="720" w:hanging="720"/>
      </w:pPr>
    </w:lvl>
    <w:lvl w:ilvl="2">
      <w:start w:val="1"/>
      <w:numFmt w:val="decimal"/>
      <w:pStyle w:val="LBSchedule3-111Alt"/>
      <w:lvlText w:val="%1.%2.%3."/>
      <w:lvlJc w:val="left"/>
      <w:pPr>
        <w:ind w:left="720" w:hanging="720"/>
      </w:pPr>
    </w:lvl>
    <w:lvl w:ilvl="3">
      <w:start w:val="1"/>
      <w:numFmt w:val="lowerLetter"/>
      <w:pStyle w:val="LBSchedule3-Alt"/>
      <w:lvlText w:val="(%4)"/>
      <w:lvlJc w:val="left"/>
      <w:pPr>
        <w:ind w:left="1440" w:hanging="720"/>
      </w:pPr>
    </w:lvl>
    <w:lvl w:ilvl="4">
      <w:start w:val="1"/>
      <w:numFmt w:val="lowerRoman"/>
      <w:pStyle w:val="LBSchedule4-Alt"/>
      <w:lvlText w:val="(%5)"/>
      <w:lvlJc w:val="left"/>
      <w:pPr>
        <w:ind w:left="2160" w:hanging="720"/>
      </w:pPr>
    </w:lvl>
    <w:lvl w:ilvl="5">
      <w:start w:val="1"/>
      <w:numFmt w:val="upperLetter"/>
      <w:pStyle w:val="LBSchedule5-Alt"/>
      <w:lvlText w:val="(%6)"/>
      <w:lvlJc w:val="left"/>
      <w:pPr>
        <w:ind w:left="2880" w:hanging="720"/>
      </w:pPr>
    </w:lvl>
    <w:lvl w:ilvl="6">
      <w:start w:val="1"/>
      <w:numFmt w:val="decimal"/>
      <w:lvlText w:val="%1.%2.%3.%4.%5.%6.%7."/>
      <w:lvlJc w:val="left"/>
      <w:pPr>
        <w:ind w:left="0" w:firstLine="0"/>
      </w:pPr>
    </w:lvl>
    <w:lvl w:ilvl="7">
      <w:start w:val="1"/>
      <w:numFmt w:val="decimal"/>
      <w:lvlText w:val="%1.%2.%3.%4.%5.%6.%7.%8."/>
      <w:lvlJc w:val="left"/>
      <w:pPr>
        <w:ind w:left="0" w:firstLine="0"/>
      </w:pPr>
    </w:lvl>
    <w:lvl w:ilvl="8">
      <w:start w:val="1"/>
      <w:numFmt w:val="decimal"/>
      <w:lvlText w:val="%1.%2.%3.%4.%5.%6.%7.%8.%9."/>
      <w:lvlJc w:val="left"/>
      <w:pPr>
        <w:ind w:left="0" w:firstLine="0"/>
      </w:pPr>
    </w:lvl>
  </w:abstractNum>
  <w:abstractNum w:abstractNumId="7" w15:restartNumberingAfterBreak="0">
    <w:nsid w:val="0A522767"/>
    <w:multiLevelType w:val="multilevel"/>
    <w:tmpl w:val="8E4EB970"/>
    <w:lvl w:ilvl="0">
      <w:start w:val="1"/>
      <w:numFmt w:val="decimal"/>
      <w:pStyle w:val="LBGovstyle1-Alt"/>
      <w:lvlText w:val="%1."/>
      <w:lvlJc w:val="left"/>
      <w:pPr>
        <w:ind w:left="720" w:hanging="720"/>
      </w:pPr>
    </w:lvl>
    <w:lvl w:ilvl="1">
      <w:start w:val="1"/>
      <w:numFmt w:val="decimal"/>
      <w:pStyle w:val="LBGovstyle2-Alt"/>
      <w:lvlText w:val="%1.%2."/>
      <w:lvlJc w:val="left"/>
      <w:pPr>
        <w:ind w:left="720" w:hanging="720"/>
      </w:pPr>
    </w:lvl>
    <w:lvl w:ilvl="2">
      <w:start w:val="1"/>
      <w:numFmt w:val="decimal"/>
      <w:pStyle w:val="LBGovstyle3-Alt"/>
      <w:lvlText w:val="%1.%2.%3."/>
      <w:lvlJc w:val="left"/>
      <w:pPr>
        <w:ind w:left="720" w:hanging="720"/>
      </w:pPr>
    </w:lvl>
    <w:lvl w:ilvl="3">
      <w:start w:val="1"/>
      <w:numFmt w:val="decimal"/>
      <w:pStyle w:val="LBGovstyle4-Alt"/>
      <w:lvlText w:val="%1.%2.%3.%4."/>
      <w:lvlJc w:val="left"/>
      <w:pPr>
        <w:ind w:left="720" w:hanging="720"/>
      </w:pPr>
    </w:lvl>
    <w:lvl w:ilvl="4">
      <w:start w:val="1"/>
      <w:numFmt w:val="russianLower"/>
      <w:pStyle w:val="LBGovstyle5-Alt"/>
      <w:lvlText w:val="(%5)"/>
      <w:lvlJc w:val="left"/>
      <w:pPr>
        <w:ind w:left="1440" w:hanging="720"/>
      </w:pPr>
    </w:lvl>
    <w:lvl w:ilvl="5">
      <w:start w:val="1"/>
      <w:numFmt w:val="bullet"/>
      <w:pStyle w:val="LBGovstyle6-Alt"/>
      <w:lvlText w:val=""/>
      <w:lvlJc w:val="left"/>
      <w:pPr>
        <w:ind w:left="1440" w:hanging="720"/>
      </w:pPr>
      <w:rPr>
        <w:rFonts w:ascii="Symbol" w:hAnsi="Symbol"/>
        <w:color w:val="auto"/>
      </w:r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8" w15:restartNumberingAfterBreak="0">
    <w:nsid w:val="0DF34419"/>
    <w:multiLevelType w:val="hybridMultilevel"/>
    <w:tmpl w:val="71648E46"/>
    <w:lvl w:ilvl="0" w:tplc="DDAEFDEE">
      <w:start w:val="1"/>
      <w:numFmt w:val="bullet"/>
      <w:lvlText w:val=""/>
      <w:lvlJc w:val="left"/>
      <w:pPr>
        <w:ind w:left="1429" w:hanging="360"/>
      </w:pPr>
      <w:rPr>
        <w:rFonts w:ascii="Symbol" w:hAnsi="Symbol" w:hint="default"/>
      </w:rPr>
    </w:lvl>
    <w:lvl w:ilvl="1" w:tplc="04190003" w:tentative="1">
      <w:start w:val="1"/>
      <w:numFmt w:val="bullet"/>
      <w:lvlText w:val="o"/>
      <w:lvlJc w:val="left"/>
      <w:pPr>
        <w:ind w:left="2149" w:hanging="360"/>
      </w:pPr>
      <w:rPr>
        <w:rFonts w:ascii="Courier New" w:hAnsi="Courier New" w:cs="Courier New" w:hint="default"/>
      </w:rPr>
    </w:lvl>
    <w:lvl w:ilvl="2" w:tplc="04190005" w:tentative="1">
      <w:start w:val="1"/>
      <w:numFmt w:val="bullet"/>
      <w:lvlText w:val=""/>
      <w:lvlJc w:val="left"/>
      <w:pPr>
        <w:ind w:left="2869" w:hanging="360"/>
      </w:pPr>
      <w:rPr>
        <w:rFonts w:ascii="Wingdings" w:hAnsi="Wingdings" w:hint="default"/>
      </w:rPr>
    </w:lvl>
    <w:lvl w:ilvl="3" w:tplc="04190001" w:tentative="1">
      <w:start w:val="1"/>
      <w:numFmt w:val="bullet"/>
      <w:lvlText w:val=""/>
      <w:lvlJc w:val="left"/>
      <w:pPr>
        <w:ind w:left="3589" w:hanging="360"/>
      </w:pPr>
      <w:rPr>
        <w:rFonts w:ascii="Symbol" w:hAnsi="Symbol" w:hint="default"/>
      </w:rPr>
    </w:lvl>
    <w:lvl w:ilvl="4" w:tplc="04190003" w:tentative="1">
      <w:start w:val="1"/>
      <w:numFmt w:val="bullet"/>
      <w:lvlText w:val="o"/>
      <w:lvlJc w:val="left"/>
      <w:pPr>
        <w:ind w:left="4309" w:hanging="360"/>
      </w:pPr>
      <w:rPr>
        <w:rFonts w:ascii="Courier New" w:hAnsi="Courier New" w:cs="Courier New" w:hint="default"/>
      </w:rPr>
    </w:lvl>
    <w:lvl w:ilvl="5" w:tplc="04190005" w:tentative="1">
      <w:start w:val="1"/>
      <w:numFmt w:val="bullet"/>
      <w:lvlText w:val=""/>
      <w:lvlJc w:val="left"/>
      <w:pPr>
        <w:ind w:left="5029" w:hanging="360"/>
      </w:pPr>
      <w:rPr>
        <w:rFonts w:ascii="Wingdings" w:hAnsi="Wingdings" w:hint="default"/>
      </w:rPr>
    </w:lvl>
    <w:lvl w:ilvl="6" w:tplc="04190001" w:tentative="1">
      <w:start w:val="1"/>
      <w:numFmt w:val="bullet"/>
      <w:lvlText w:val=""/>
      <w:lvlJc w:val="left"/>
      <w:pPr>
        <w:ind w:left="5749" w:hanging="360"/>
      </w:pPr>
      <w:rPr>
        <w:rFonts w:ascii="Symbol" w:hAnsi="Symbol" w:hint="default"/>
      </w:rPr>
    </w:lvl>
    <w:lvl w:ilvl="7" w:tplc="04190003" w:tentative="1">
      <w:start w:val="1"/>
      <w:numFmt w:val="bullet"/>
      <w:lvlText w:val="o"/>
      <w:lvlJc w:val="left"/>
      <w:pPr>
        <w:ind w:left="6469" w:hanging="360"/>
      </w:pPr>
      <w:rPr>
        <w:rFonts w:ascii="Courier New" w:hAnsi="Courier New" w:cs="Courier New" w:hint="default"/>
      </w:rPr>
    </w:lvl>
    <w:lvl w:ilvl="8" w:tplc="04190005" w:tentative="1">
      <w:start w:val="1"/>
      <w:numFmt w:val="bullet"/>
      <w:lvlText w:val=""/>
      <w:lvlJc w:val="left"/>
      <w:pPr>
        <w:ind w:left="7189" w:hanging="360"/>
      </w:pPr>
      <w:rPr>
        <w:rFonts w:ascii="Wingdings" w:hAnsi="Wingdings" w:hint="default"/>
      </w:rPr>
    </w:lvl>
  </w:abstractNum>
  <w:abstractNum w:abstractNumId="9" w15:restartNumberingAfterBreak="0">
    <w:nsid w:val="12574EC6"/>
    <w:multiLevelType w:val="multilevel"/>
    <w:tmpl w:val="A2DC7AAE"/>
    <w:lvl w:ilvl="0">
      <w:start w:val="1"/>
      <w:numFmt w:val="decimal"/>
      <w:pStyle w:val="LBGovstyle1"/>
      <w:lvlText w:val="%1."/>
      <w:lvlJc w:val="left"/>
      <w:pPr>
        <w:ind w:left="851" w:hanging="851"/>
      </w:pPr>
      <w:rPr>
        <w:b/>
        <w:i w:val="0"/>
      </w:rPr>
    </w:lvl>
    <w:lvl w:ilvl="1">
      <w:start w:val="1"/>
      <w:numFmt w:val="decimal"/>
      <w:pStyle w:val="LBGovstyle2"/>
      <w:lvlText w:val="%1.%2."/>
      <w:lvlJc w:val="left"/>
      <w:pPr>
        <w:ind w:left="0" w:firstLine="720"/>
      </w:pPr>
      <w:rPr>
        <w:b w:val="0"/>
      </w:rPr>
    </w:lvl>
    <w:lvl w:ilvl="2">
      <w:start w:val="1"/>
      <w:numFmt w:val="decimal"/>
      <w:pStyle w:val="LBGovstyle3"/>
      <w:lvlText w:val="%1.%2.%3."/>
      <w:lvlJc w:val="left"/>
      <w:pPr>
        <w:ind w:left="0" w:firstLine="720"/>
      </w:pPr>
      <w:rPr>
        <w:color w:val="auto"/>
      </w:rPr>
    </w:lvl>
    <w:lvl w:ilvl="3">
      <w:start w:val="1"/>
      <w:numFmt w:val="decimal"/>
      <w:pStyle w:val="LBGovstyle4"/>
      <w:lvlText w:val="%1.%2.%3.%4."/>
      <w:lvlJc w:val="left"/>
      <w:pPr>
        <w:ind w:left="0" w:firstLine="720"/>
      </w:pPr>
    </w:lvl>
    <w:lvl w:ilvl="4">
      <w:start w:val="1"/>
      <w:numFmt w:val="lowerRoman"/>
      <w:pStyle w:val="LBGovstyle5"/>
      <w:lvlText w:val="(%5)"/>
      <w:lvlJc w:val="left"/>
      <w:pPr>
        <w:ind w:left="0" w:firstLine="720"/>
      </w:pPr>
    </w:lvl>
    <w:lvl w:ilvl="5">
      <w:start w:val="1"/>
      <w:numFmt w:val="bullet"/>
      <w:lvlText w:val=""/>
      <w:lvlJc w:val="left"/>
      <w:pPr>
        <w:ind w:left="851" w:hanging="851"/>
      </w:pPr>
      <w:rPr>
        <w:rFonts w:ascii="Symbol" w:hAnsi="Symbol"/>
      </w:rPr>
    </w:lvl>
    <w:lvl w:ilvl="6">
      <w:start w:val="1"/>
      <w:numFmt w:val="bullet"/>
      <w:pStyle w:val="LBGovstyle6"/>
      <w:lvlText w:val=""/>
      <w:lvlJc w:val="left"/>
      <w:pPr>
        <w:ind w:left="851" w:hanging="851"/>
      </w:pPr>
      <w:rPr>
        <w:rFonts w:ascii="Symbol" w:hAnsi="Symbol"/>
        <w:color w:val="auto"/>
      </w:rPr>
    </w:lvl>
    <w:lvl w:ilvl="7">
      <w:start w:val="1"/>
      <w:numFmt w:val="lowerLetter"/>
      <w:lvlText w:val="%8."/>
      <w:lvlJc w:val="left"/>
      <w:pPr>
        <w:ind w:left="851" w:hanging="851"/>
      </w:pPr>
    </w:lvl>
    <w:lvl w:ilvl="8">
      <w:start w:val="1"/>
      <w:numFmt w:val="lowerRoman"/>
      <w:lvlText w:val="%9."/>
      <w:lvlJc w:val="right"/>
      <w:pPr>
        <w:ind w:left="851" w:hanging="851"/>
      </w:pPr>
    </w:lvl>
  </w:abstractNum>
  <w:abstractNum w:abstractNumId="10" w15:restartNumberingAfterBreak="0">
    <w:nsid w:val="149A16BA"/>
    <w:multiLevelType w:val="multilevel"/>
    <w:tmpl w:val="1A6E548E"/>
    <w:name w:val="l1_doczillaScheme_1"/>
    <w:lvl w:ilvl="0">
      <w:start w:val="1"/>
      <w:numFmt w:val="decimal"/>
      <w:lvlText w:val="%1."/>
      <w:lvlJc w:val="left"/>
      <w:pPr>
        <w:ind w:left="360" w:hanging="360"/>
      </w:pPr>
    </w:lvl>
    <w:lvl w:ilvl="1">
      <w:start w:val="1"/>
      <w:numFmt w:val="decimal"/>
      <w:lvlText w:val="%1.%2."/>
      <w:lvlJc w:val="left"/>
      <w:pPr>
        <w:ind w:left="708" w:firstLine="0"/>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14A77797"/>
    <w:multiLevelType w:val="multilevel"/>
    <w:tmpl w:val="80F23D18"/>
    <w:name w:val="l0_doczillaScheme_1"/>
    <w:lvl w:ilvl="0">
      <w:start w:val="1"/>
      <w:numFmt w:val="decimal"/>
      <w:lvlText w:val="%1."/>
      <w:lvlJc w:val="left"/>
      <w:pPr>
        <w:ind w:left="360" w:hanging="360"/>
      </w:pPr>
    </w:lvl>
    <w:lvl w:ilvl="1">
      <w:start w:val="1"/>
      <w:numFmt w:val="decimal"/>
      <w:lvlText w:val="%1.%2."/>
      <w:lvlJc w:val="left"/>
      <w:pPr>
        <w:ind w:left="0" w:firstLine="0"/>
      </w:pPr>
      <w:rPr>
        <w:sz w:val="24"/>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207A0F54"/>
    <w:multiLevelType w:val="multilevel"/>
    <w:tmpl w:val="6CCAEA6C"/>
    <w:lvl w:ilvl="0">
      <w:start w:val="1"/>
      <w:numFmt w:val="decimal"/>
      <w:pStyle w:val="Schedule1"/>
      <w:lvlText w:val="%1"/>
      <w:lvlJc w:val="left"/>
      <w:pPr>
        <w:tabs>
          <w:tab w:val="num" w:pos="680"/>
        </w:tabs>
        <w:ind w:left="680" w:hanging="680"/>
      </w:pPr>
      <w:rPr>
        <w:b/>
        <w:i w:val="0"/>
        <w:sz w:val="22"/>
      </w:rPr>
    </w:lvl>
    <w:lvl w:ilvl="1">
      <w:start w:val="1"/>
      <w:numFmt w:val="decimal"/>
      <w:pStyle w:val="Schedule2"/>
      <w:lvlText w:val="%1.%2"/>
      <w:lvlJc w:val="left"/>
      <w:pPr>
        <w:tabs>
          <w:tab w:val="num" w:pos="680"/>
        </w:tabs>
        <w:ind w:left="680" w:hanging="680"/>
      </w:pPr>
      <w:rPr>
        <w:b/>
        <w:i w:val="0"/>
        <w:sz w:val="21"/>
      </w:rPr>
    </w:lvl>
    <w:lvl w:ilvl="2">
      <w:start w:val="1"/>
      <w:numFmt w:val="decimal"/>
      <w:pStyle w:val="Schedule3"/>
      <w:lvlText w:val="%1.%2.%3"/>
      <w:lvlJc w:val="left"/>
      <w:pPr>
        <w:tabs>
          <w:tab w:val="num" w:pos="1361"/>
        </w:tabs>
        <w:ind w:left="1361" w:hanging="681"/>
      </w:pPr>
      <w:rPr>
        <w:b/>
        <w:i w:val="0"/>
        <w:sz w:val="17"/>
      </w:rPr>
    </w:lvl>
    <w:lvl w:ilvl="3">
      <w:start w:val="1"/>
      <w:numFmt w:val="lowerRoman"/>
      <w:pStyle w:val="Schedule4"/>
      <w:lvlText w:val="(%4)"/>
      <w:lvlJc w:val="left"/>
      <w:pPr>
        <w:tabs>
          <w:tab w:val="num" w:pos="2041"/>
        </w:tabs>
        <w:ind w:left="2041" w:hanging="680"/>
      </w:pPr>
    </w:lvl>
    <w:lvl w:ilvl="4">
      <w:start w:val="1"/>
      <w:numFmt w:val="lowerLetter"/>
      <w:pStyle w:val="Schedule5"/>
      <w:lvlText w:val="(%5)"/>
      <w:lvlJc w:val="left"/>
      <w:pPr>
        <w:tabs>
          <w:tab w:val="num" w:pos="2608"/>
        </w:tabs>
        <w:ind w:left="2608" w:hanging="567"/>
      </w:pPr>
    </w:lvl>
    <w:lvl w:ilvl="5">
      <w:start w:val="1"/>
      <w:numFmt w:val="upperRoman"/>
      <w:pStyle w:val="Schedule6"/>
      <w:lvlText w:val="(%6)"/>
      <w:lvlJc w:val="left"/>
      <w:pPr>
        <w:tabs>
          <w:tab w:val="num" w:pos="3288"/>
        </w:tabs>
        <w:ind w:left="3288" w:hanging="680"/>
      </w:pPr>
    </w:lvl>
    <w:lvl w:ilvl="6">
      <w:start w:val="1"/>
      <w:numFmt w:val="none"/>
      <w:lvlText w:val=""/>
      <w:lvlJc w:val="left"/>
      <w:pPr>
        <w:tabs>
          <w:tab w:val="num" w:pos="3969"/>
        </w:tabs>
        <w:ind w:left="3969" w:hanging="680"/>
      </w:pPr>
    </w:lvl>
    <w:lvl w:ilvl="7">
      <w:start w:val="1"/>
      <w:numFmt w:val="none"/>
      <w:lvlText w:val=""/>
      <w:lvlJc w:val="left"/>
      <w:pPr>
        <w:tabs>
          <w:tab w:val="num" w:pos="3969"/>
        </w:tabs>
        <w:ind w:left="3969" w:hanging="680"/>
      </w:pPr>
    </w:lvl>
    <w:lvl w:ilvl="8">
      <w:start w:val="1"/>
      <w:numFmt w:val="none"/>
      <w:lvlText w:val=""/>
      <w:lvlJc w:val="left"/>
      <w:pPr>
        <w:tabs>
          <w:tab w:val="num" w:pos="3969"/>
        </w:tabs>
        <w:ind w:left="3969" w:hanging="680"/>
      </w:pPr>
    </w:lvl>
  </w:abstractNum>
  <w:abstractNum w:abstractNumId="13" w15:restartNumberingAfterBreak="0">
    <w:nsid w:val="209B0E17"/>
    <w:multiLevelType w:val="multilevel"/>
    <w:tmpl w:val="6EB0C0EE"/>
    <w:lvl w:ilvl="0">
      <w:start w:val="1"/>
      <w:numFmt w:val="decimal"/>
      <w:pStyle w:val="LBArabic5"/>
      <w:lvlText w:val="(%1)"/>
      <w:lvlJc w:val="left"/>
      <w:pPr>
        <w:tabs>
          <w:tab w:val="num" w:pos="3578"/>
        </w:tabs>
        <w:ind w:left="3578" w:hanging="720"/>
      </w:pPr>
    </w:lvl>
    <w:lvl w:ilvl="1">
      <w:start w:val="1"/>
      <w:numFmt w:val="none"/>
      <w:lvlText w:val=""/>
      <w:lvlJc w:val="left"/>
      <w:pPr>
        <w:tabs>
          <w:tab w:val="num" w:pos="3650"/>
        </w:tabs>
        <w:ind w:left="3650" w:hanging="432"/>
      </w:pPr>
    </w:lvl>
    <w:lvl w:ilvl="2">
      <w:start w:val="1"/>
      <w:numFmt w:val="none"/>
      <w:lvlText w:val=""/>
      <w:lvlJc w:val="left"/>
      <w:pPr>
        <w:tabs>
          <w:tab w:val="num" w:pos="4082"/>
        </w:tabs>
        <w:ind w:left="4082" w:hanging="504"/>
      </w:pPr>
    </w:lvl>
    <w:lvl w:ilvl="3">
      <w:start w:val="1"/>
      <w:numFmt w:val="none"/>
      <w:lvlText w:val=""/>
      <w:lvlJc w:val="left"/>
      <w:pPr>
        <w:tabs>
          <w:tab w:val="num" w:pos="4658"/>
        </w:tabs>
        <w:ind w:left="4586" w:hanging="648"/>
      </w:pPr>
    </w:lvl>
    <w:lvl w:ilvl="4">
      <w:start w:val="1"/>
      <w:numFmt w:val="none"/>
      <w:lvlText w:val=""/>
      <w:lvlJc w:val="left"/>
      <w:pPr>
        <w:tabs>
          <w:tab w:val="num" w:pos="5378"/>
        </w:tabs>
        <w:ind w:left="5090" w:hanging="792"/>
      </w:pPr>
    </w:lvl>
    <w:lvl w:ilvl="5">
      <w:start w:val="1"/>
      <w:numFmt w:val="none"/>
      <w:lvlText w:val=""/>
      <w:lvlJc w:val="left"/>
      <w:pPr>
        <w:tabs>
          <w:tab w:val="num" w:pos="5738"/>
        </w:tabs>
        <w:ind w:left="5594" w:hanging="936"/>
      </w:pPr>
    </w:lvl>
    <w:lvl w:ilvl="6">
      <w:start w:val="1"/>
      <w:numFmt w:val="none"/>
      <w:lvlText w:val=""/>
      <w:lvlJc w:val="left"/>
      <w:pPr>
        <w:tabs>
          <w:tab w:val="num" w:pos="6458"/>
        </w:tabs>
        <w:ind w:left="6098" w:hanging="1080"/>
      </w:pPr>
    </w:lvl>
    <w:lvl w:ilvl="7">
      <w:start w:val="1"/>
      <w:numFmt w:val="decimal"/>
      <w:lvlText w:val="%1.%2.%3.%4.%5.%6.%7.%8."/>
      <w:lvlJc w:val="left"/>
      <w:pPr>
        <w:tabs>
          <w:tab w:val="num" w:pos="6818"/>
        </w:tabs>
        <w:ind w:left="6602" w:hanging="1224"/>
      </w:pPr>
    </w:lvl>
    <w:lvl w:ilvl="8">
      <w:start w:val="1"/>
      <w:numFmt w:val="decimal"/>
      <w:lvlText w:val="%1.%2.%3.%4.%5.%6.%7.%8.%9."/>
      <w:lvlJc w:val="left"/>
      <w:pPr>
        <w:tabs>
          <w:tab w:val="num" w:pos="7538"/>
        </w:tabs>
        <w:ind w:left="7178" w:hanging="1440"/>
      </w:pPr>
    </w:lvl>
  </w:abstractNum>
  <w:abstractNum w:abstractNumId="14" w15:restartNumberingAfterBreak="0">
    <w:nsid w:val="22240818"/>
    <w:multiLevelType w:val="hybridMultilevel"/>
    <w:tmpl w:val="1D3284FE"/>
    <w:lvl w:ilvl="0" w:tplc="7F322046">
      <w:start w:val="1"/>
      <w:numFmt w:val="decimal"/>
      <w:pStyle w:val="a"/>
      <w:suff w:val="nothing"/>
      <w:lvlText w:val="%1."/>
      <w:lvlJc w:val="left"/>
      <w:pPr>
        <w:ind w:left="426" w:firstLine="0"/>
      </w:pPr>
      <w:rPr>
        <w:rFonts w:ascii="Times New Roman" w:hAnsi="Times New Roman"/>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190019" w:tentative="1">
      <w:start w:val="1"/>
      <w:numFmt w:val="lowerLetter"/>
      <w:lvlText w:val="%2."/>
      <w:lvlJc w:val="left"/>
      <w:pPr>
        <w:ind w:left="1440" w:hanging="360"/>
      </w:pPr>
    </w:lvl>
    <w:lvl w:ilvl="2" w:tplc="0419001B">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15" w15:restartNumberingAfterBreak="0">
    <w:nsid w:val="245F0B66"/>
    <w:multiLevelType w:val="multilevel"/>
    <w:tmpl w:val="0B0E8410"/>
    <w:lvl w:ilvl="0">
      <w:start w:val="1"/>
      <w:numFmt w:val="lowerLetter"/>
      <w:pStyle w:val="LBRoman2"/>
      <w:lvlText w:val="(%1)"/>
      <w:lvlJc w:val="left"/>
      <w:pPr>
        <w:tabs>
          <w:tab w:val="num" w:pos="1440"/>
        </w:tabs>
        <w:ind w:left="1440" w:hanging="720"/>
      </w:pPr>
      <w:rPr>
        <w:b w:val="0"/>
        <w:i w:val="0"/>
        <w:caps w:val="0"/>
        <w:smallCaps w:val="0"/>
        <w:strike w:val="0"/>
        <w:color w:val="000000"/>
        <w:spacing w:val="0"/>
        <w:position w:val="0"/>
        <w:sz w:val="22"/>
        <w:u w:val="none"/>
        <w:vertAlign w:val="baseline"/>
      </w:rPr>
    </w:lvl>
    <w:lvl w:ilvl="1">
      <w:start w:val="1"/>
      <w:numFmt w:val="none"/>
      <w:lvlText w:val=""/>
      <w:lvlJc w:val="left"/>
      <w:pPr>
        <w:tabs>
          <w:tab w:val="num" w:pos="1296"/>
        </w:tabs>
        <w:ind w:left="1296" w:hanging="576"/>
      </w:pPr>
    </w:lvl>
    <w:lvl w:ilvl="2">
      <w:start w:val="1"/>
      <w:numFmt w:val="none"/>
      <w:lvlText w:val=""/>
      <w:lvlJc w:val="left"/>
      <w:pPr>
        <w:tabs>
          <w:tab w:val="num" w:pos="1440"/>
        </w:tabs>
        <w:ind w:left="1440" w:hanging="720"/>
      </w:pPr>
    </w:lvl>
    <w:lvl w:ilvl="3">
      <w:start w:val="1"/>
      <w:numFmt w:val="none"/>
      <w:lvlText w:val=""/>
      <w:lvlJc w:val="left"/>
      <w:pPr>
        <w:tabs>
          <w:tab w:val="num" w:pos="1584"/>
        </w:tabs>
        <w:ind w:left="1584" w:hanging="864"/>
      </w:pPr>
    </w:lvl>
    <w:lvl w:ilvl="4">
      <w:start w:val="1"/>
      <w:numFmt w:val="none"/>
      <w:lvlText w:val=""/>
      <w:lvlJc w:val="left"/>
      <w:pPr>
        <w:tabs>
          <w:tab w:val="num" w:pos="1728"/>
        </w:tabs>
        <w:ind w:left="1728" w:hanging="1008"/>
      </w:pPr>
    </w:lvl>
    <w:lvl w:ilvl="5">
      <w:start w:val="1"/>
      <w:numFmt w:val="none"/>
      <w:lvlText w:val=""/>
      <w:lvlJc w:val="left"/>
      <w:pPr>
        <w:tabs>
          <w:tab w:val="num" w:pos="1872"/>
        </w:tabs>
        <w:ind w:left="1872" w:hanging="1152"/>
      </w:pPr>
    </w:lvl>
    <w:lvl w:ilvl="6">
      <w:start w:val="1"/>
      <w:numFmt w:val="none"/>
      <w:lvlText w:val=""/>
      <w:lvlJc w:val="left"/>
      <w:pPr>
        <w:tabs>
          <w:tab w:val="num" w:pos="2016"/>
        </w:tabs>
        <w:ind w:left="2016" w:hanging="1296"/>
      </w:pPr>
    </w:lvl>
    <w:lvl w:ilvl="7">
      <w:start w:val="1"/>
      <w:numFmt w:val="none"/>
      <w:lvlText w:val=""/>
      <w:lvlJc w:val="left"/>
      <w:pPr>
        <w:tabs>
          <w:tab w:val="num" w:pos="2160"/>
        </w:tabs>
        <w:ind w:left="2160" w:hanging="1440"/>
      </w:pPr>
    </w:lvl>
    <w:lvl w:ilvl="8">
      <w:start w:val="1"/>
      <w:numFmt w:val="decimal"/>
      <w:lvlText w:val="%1.%2.%3.%4.%5.%6.%7.%8.%9"/>
      <w:lvlJc w:val="left"/>
      <w:pPr>
        <w:tabs>
          <w:tab w:val="num" w:pos="2304"/>
        </w:tabs>
        <w:ind w:left="2304" w:hanging="1584"/>
      </w:pPr>
    </w:lvl>
  </w:abstractNum>
  <w:abstractNum w:abstractNumId="16" w15:restartNumberingAfterBreak="0">
    <w:nsid w:val="248E18B7"/>
    <w:multiLevelType w:val="multilevel"/>
    <w:tmpl w:val="903248DE"/>
    <w:name w:val="l0"/>
    <w:lvl w:ilvl="0">
      <w:start w:val="1"/>
      <w:numFmt w:val="decimal"/>
      <w:lvlText w:val="%1."/>
      <w:lvlJc w:val="left"/>
      <w:pPr>
        <w:ind w:left="360" w:hanging="360"/>
      </w:pPr>
    </w:lvl>
    <w:lvl w:ilvl="1">
      <w:start w:val="1"/>
      <w:numFmt w:val="decimal"/>
      <w:lvlText w:val="%1.%2."/>
      <w:lvlJc w:val="left"/>
      <w:pPr>
        <w:ind w:left="1000"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281B50DC"/>
    <w:multiLevelType w:val="multilevel"/>
    <w:tmpl w:val="820A35BE"/>
    <w:name w:val="l0"/>
    <w:lvl w:ilvl="0">
      <w:start w:val="1"/>
      <w:numFmt w:val="decimal"/>
      <w:lvlText w:val="%1."/>
      <w:lvlJc w:val="left"/>
      <w:pPr>
        <w:ind w:left="360" w:hanging="360"/>
      </w:pPr>
    </w:lvl>
    <w:lvl w:ilvl="1">
      <w:start w:val="1"/>
      <w:numFmt w:val="decimal"/>
      <w:lvlText w:val="%1.%2."/>
      <w:lvlJc w:val="left"/>
      <w:pPr>
        <w:ind w:left="1000"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293E6933"/>
    <w:multiLevelType w:val="multilevel"/>
    <w:tmpl w:val="3FB42708"/>
    <w:lvl w:ilvl="0">
      <w:start w:val="1"/>
      <w:numFmt w:val="upperLetter"/>
      <w:pStyle w:val="Recitals"/>
      <w:lvlText w:val="(%1)"/>
      <w:lvlJc w:val="left"/>
      <w:pPr>
        <w:tabs>
          <w:tab w:val="num" w:pos="720"/>
        </w:tabs>
        <w:ind w:left="720" w:hanging="720"/>
      </w:pPr>
    </w:lvl>
    <w:lvl w:ilvl="1">
      <w:start w:val="1"/>
      <w:numFmt w:val="decimal"/>
      <w:lvlText w:val="%1.%2."/>
      <w:lvlJc w:val="left"/>
      <w:pPr>
        <w:tabs>
          <w:tab w:val="num" w:pos="792"/>
        </w:tabs>
        <w:ind w:left="792" w:hanging="432"/>
      </w:pPr>
    </w:lvl>
    <w:lvl w:ilvl="2">
      <w:start w:val="1"/>
      <w:numFmt w:val="decimal"/>
      <w:lvlText w:val="%1.%2.%3."/>
      <w:lvlJc w:val="left"/>
      <w:pPr>
        <w:tabs>
          <w:tab w:val="num" w:pos="1224"/>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9" w15:restartNumberingAfterBreak="0">
    <w:nsid w:val="2BF05134"/>
    <w:multiLevelType w:val="multilevel"/>
    <w:tmpl w:val="EFDEC11C"/>
    <w:lvl w:ilvl="0">
      <w:start w:val="1"/>
      <w:numFmt w:val="decimal"/>
      <w:pStyle w:val="LBArabic4"/>
      <w:lvlText w:val="(%1)"/>
      <w:lvlJc w:val="left"/>
      <w:pPr>
        <w:tabs>
          <w:tab w:val="num" w:pos="2880"/>
        </w:tabs>
        <w:ind w:left="2880" w:hanging="720"/>
      </w:pPr>
    </w:lvl>
    <w:lvl w:ilvl="1">
      <w:start w:val="1"/>
      <w:numFmt w:val="none"/>
      <w:lvlText w:val=""/>
      <w:lvlJc w:val="left"/>
      <w:pPr>
        <w:tabs>
          <w:tab w:val="num" w:pos="2952"/>
        </w:tabs>
        <w:ind w:left="2952" w:hanging="432"/>
      </w:pPr>
    </w:lvl>
    <w:lvl w:ilvl="2">
      <w:start w:val="1"/>
      <w:numFmt w:val="none"/>
      <w:lvlText w:val=""/>
      <w:lvlJc w:val="left"/>
      <w:pPr>
        <w:tabs>
          <w:tab w:val="num" w:pos="3384"/>
        </w:tabs>
        <w:ind w:left="3384" w:hanging="504"/>
      </w:pPr>
    </w:lvl>
    <w:lvl w:ilvl="3">
      <w:start w:val="1"/>
      <w:numFmt w:val="none"/>
      <w:lvlText w:val=""/>
      <w:lvlJc w:val="left"/>
      <w:pPr>
        <w:tabs>
          <w:tab w:val="num" w:pos="3960"/>
        </w:tabs>
        <w:ind w:left="3888" w:hanging="648"/>
      </w:pPr>
    </w:lvl>
    <w:lvl w:ilvl="4">
      <w:start w:val="1"/>
      <w:numFmt w:val="none"/>
      <w:lvlText w:val=""/>
      <w:lvlJc w:val="left"/>
      <w:pPr>
        <w:tabs>
          <w:tab w:val="num" w:pos="4680"/>
        </w:tabs>
        <w:ind w:left="4392" w:hanging="792"/>
      </w:pPr>
    </w:lvl>
    <w:lvl w:ilvl="5">
      <w:start w:val="1"/>
      <w:numFmt w:val="none"/>
      <w:lvlText w:val=""/>
      <w:lvlJc w:val="left"/>
      <w:pPr>
        <w:tabs>
          <w:tab w:val="num" w:pos="5040"/>
        </w:tabs>
        <w:ind w:left="4896" w:hanging="936"/>
      </w:pPr>
    </w:lvl>
    <w:lvl w:ilvl="6">
      <w:start w:val="1"/>
      <w:numFmt w:val="none"/>
      <w:lvlText w:val=""/>
      <w:lvlJc w:val="left"/>
      <w:pPr>
        <w:tabs>
          <w:tab w:val="num" w:pos="5760"/>
        </w:tabs>
        <w:ind w:left="5400" w:hanging="1080"/>
      </w:pPr>
    </w:lvl>
    <w:lvl w:ilvl="7">
      <w:start w:val="1"/>
      <w:numFmt w:val="decimal"/>
      <w:lvlText w:val="%1.%2.%3.%4.%5.%6.%7.%8."/>
      <w:lvlJc w:val="left"/>
      <w:pPr>
        <w:tabs>
          <w:tab w:val="num" w:pos="6120"/>
        </w:tabs>
        <w:ind w:left="5904" w:hanging="1224"/>
      </w:pPr>
    </w:lvl>
    <w:lvl w:ilvl="8">
      <w:start w:val="1"/>
      <w:numFmt w:val="decimal"/>
      <w:lvlText w:val="%1.%2.%3.%4.%5.%6.%7.%8.%9."/>
      <w:lvlJc w:val="left"/>
      <w:pPr>
        <w:tabs>
          <w:tab w:val="num" w:pos="6840"/>
        </w:tabs>
        <w:ind w:left="6480" w:hanging="1440"/>
      </w:pPr>
    </w:lvl>
  </w:abstractNum>
  <w:abstractNum w:abstractNumId="20" w15:restartNumberingAfterBreak="0">
    <w:nsid w:val="2D2F16A8"/>
    <w:multiLevelType w:val="multilevel"/>
    <w:tmpl w:val="9FAC2B3A"/>
    <w:name w:val="l0"/>
    <w:lvl w:ilvl="0">
      <w:start w:val="1"/>
      <w:numFmt w:val="decimal"/>
      <w:lvlText w:val="%1."/>
      <w:lvlJc w:val="left"/>
      <w:pPr>
        <w:ind w:left="360" w:hanging="360"/>
      </w:pPr>
    </w:lvl>
    <w:lvl w:ilvl="1">
      <w:start w:val="1"/>
      <w:numFmt w:val="decimal"/>
      <w:lvlText w:val="%1.%2."/>
      <w:lvlJc w:val="left"/>
      <w:pPr>
        <w:ind w:left="1000"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2E715DFB"/>
    <w:multiLevelType w:val="multilevel"/>
    <w:tmpl w:val="767C11DA"/>
    <w:lvl w:ilvl="0">
      <w:start w:val="1"/>
      <w:numFmt w:val="decimal"/>
      <w:pStyle w:val="LBScheduleParties-Alt"/>
      <w:lvlText w:val="(%1)"/>
      <w:lvlJc w:val="left"/>
      <w:pPr>
        <w:ind w:left="720" w:hanging="72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2" w15:restartNumberingAfterBreak="0">
    <w:nsid w:val="2EF23B2D"/>
    <w:multiLevelType w:val="multilevel"/>
    <w:tmpl w:val="C082E2BC"/>
    <w:name w:val="l0"/>
    <w:lvl w:ilvl="0">
      <w:start w:val="1"/>
      <w:numFmt w:val="decimal"/>
      <w:lvlText w:val="%1."/>
      <w:lvlJc w:val="left"/>
      <w:pPr>
        <w:ind w:left="360" w:hanging="360"/>
      </w:pPr>
    </w:lvl>
    <w:lvl w:ilvl="1">
      <w:start w:val="1"/>
      <w:numFmt w:val="decimal"/>
      <w:lvlText w:val="%1.%2."/>
      <w:lvlJc w:val="left"/>
      <w:pPr>
        <w:ind w:left="1000"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3A547B25"/>
    <w:multiLevelType w:val="multilevel"/>
    <w:tmpl w:val="3A24E16C"/>
    <w:lvl w:ilvl="0">
      <w:start w:val="1"/>
      <w:numFmt w:val="decimal"/>
      <w:pStyle w:val="Parties"/>
      <w:lvlText w:val="(%1)"/>
      <w:lvlJc w:val="left"/>
      <w:pPr>
        <w:tabs>
          <w:tab w:val="num" w:pos="720"/>
        </w:tabs>
        <w:ind w:left="720" w:hanging="720"/>
      </w:pPr>
      <w:rPr>
        <w:b w:val="0"/>
        <w:i w:val="0"/>
      </w:r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4" w15:restartNumberingAfterBreak="0">
    <w:nsid w:val="3C170F03"/>
    <w:multiLevelType w:val="multilevel"/>
    <w:tmpl w:val="2C344D9C"/>
    <w:lvl w:ilvl="0">
      <w:start w:val="1"/>
      <w:numFmt w:val="decimal"/>
      <w:pStyle w:val="LBSimple1-Alt"/>
      <w:lvlText w:val="%1."/>
      <w:lvlJc w:val="left"/>
      <w:pPr>
        <w:ind w:left="851" w:hanging="851"/>
      </w:pPr>
    </w:lvl>
    <w:lvl w:ilvl="1">
      <w:start w:val="1"/>
      <w:numFmt w:val="decimal"/>
      <w:pStyle w:val="LBSimple2-Alt"/>
      <w:lvlText w:val="%1.%2."/>
      <w:lvlJc w:val="left"/>
      <w:pPr>
        <w:ind w:left="851" w:hanging="851"/>
      </w:pPr>
    </w:lvl>
    <w:lvl w:ilvl="2">
      <w:start w:val="1"/>
      <w:numFmt w:val="lowerRoman"/>
      <w:pStyle w:val="LBSimple3-Alt"/>
      <w:lvlText w:val="%3)"/>
      <w:lvlJc w:val="left"/>
      <w:pPr>
        <w:ind w:left="2160" w:hanging="720"/>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5" w15:restartNumberingAfterBreak="0">
    <w:nsid w:val="4B717033"/>
    <w:multiLevelType w:val="multilevel"/>
    <w:tmpl w:val="0270CB42"/>
    <w:lvl w:ilvl="0">
      <w:start w:val="1"/>
      <w:numFmt w:val="decimal"/>
      <w:lvlText w:val="%1."/>
      <w:lvlJc w:val="left"/>
      <w:pPr>
        <w:tabs>
          <w:tab w:val="num" w:pos="720"/>
        </w:tabs>
        <w:ind w:left="720" w:hanging="720"/>
      </w:pPr>
    </w:lvl>
    <w:lvl w:ilvl="1">
      <w:start w:val="1"/>
      <w:numFmt w:val="decimal"/>
      <w:lvlText w:val="%1.%2."/>
      <w:lvlJc w:val="left"/>
      <w:pPr>
        <w:tabs>
          <w:tab w:val="num" w:pos="720"/>
        </w:tabs>
        <w:ind w:left="720" w:hanging="720"/>
      </w:pPr>
      <w:rPr>
        <w:rFonts w:ascii="Times New Roman" w:hAnsi="Times New Roman"/>
        <w:b w:val="0"/>
        <w:i w:val="0"/>
        <w:caps w:val="0"/>
        <w:smallCaps w:val="0"/>
        <w:strike w:val="0"/>
        <w:color w:val="000000"/>
        <w:spacing w:val="0"/>
        <w:position w:val="0"/>
        <w:u w:val="none"/>
        <w:vertAlign w:val="baseline"/>
      </w:rPr>
    </w:lvl>
    <w:lvl w:ilvl="2">
      <w:start w:val="1"/>
      <w:numFmt w:val="decimal"/>
      <w:lvlText w:val="%1.%2.%3."/>
      <w:lvlJc w:val="left"/>
      <w:pPr>
        <w:tabs>
          <w:tab w:val="num" w:pos="720"/>
        </w:tabs>
        <w:ind w:left="720" w:hanging="720"/>
      </w:pPr>
      <w:rPr>
        <w:color w:val="auto"/>
      </w:rPr>
    </w:lvl>
    <w:lvl w:ilvl="3">
      <w:start w:val="1"/>
      <w:numFmt w:val="decimal"/>
      <w:lvlText w:val="%1.%2.%3.%4."/>
      <w:lvlJc w:val="left"/>
      <w:pPr>
        <w:tabs>
          <w:tab w:val="num" w:pos="720"/>
        </w:tabs>
        <w:ind w:left="720" w:hanging="720"/>
      </w:pPr>
    </w:lvl>
    <w:lvl w:ilvl="4">
      <w:start w:val="1"/>
      <w:numFmt w:val="russianLower"/>
      <w:lvlText w:val="(%5)"/>
      <w:lvlJc w:val="left"/>
      <w:pPr>
        <w:tabs>
          <w:tab w:val="num" w:pos="720"/>
        </w:tabs>
        <w:ind w:left="720" w:hanging="720"/>
      </w:pPr>
    </w:lvl>
    <w:lvl w:ilvl="5">
      <w:start w:val="1"/>
      <w:numFmt w:val="lowerRoman"/>
      <w:lvlText w:val="(%6)"/>
      <w:lvlJc w:val="left"/>
      <w:pPr>
        <w:tabs>
          <w:tab w:val="num" w:pos="720"/>
        </w:tabs>
        <w:ind w:left="720" w:hanging="720"/>
      </w:pPr>
    </w:lvl>
    <w:lvl w:ilvl="6">
      <w:start w:val="1"/>
      <w:numFmt w:val="lowerLetter"/>
      <w:lvlText w:val="%7."/>
      <w:lvlJc w:val="left"/>
      <w:pPr>
        <w:tabs>
          <w:tab w:val="num" w:pos="720"/>
        </w:tabs>
        <w:ind w:left="720" w:hanging="720"/>
      </w:pPr>
      <w:rPr>
        <w:color w:val="auto"/>
      </w:rPr>
    </w:lvl>
    <w:lvl w:ilvl="7">
      <w:start w:val="1"/>
      <w:numFmt w:val="lowerLetter"/>
      <w:lvlText w:val="%8."/>
      <w:lvlJc w:val="left"/>
      <w:pPr>
        <w:tabs>
          <w:tab w:val="num" w:pos="720"/>
        </w:tabs>
        <w:ind w:left="720" w:hanging="720"/>
      </w:pPr>
    </w:lvl>
    <w:lvl w:ilvl="8">
      <w:start w:val="1"/>
      <w:numFmt w:val="lowerRoman"/>
      <w:lvlText w:val="%9."/>
      <w:lvlJc w:val="right"/>
      <w:pPr>
        <w:tabs>
          <w:tab w:val="num" w:pos="720"/>
        </w:tabs>
        <w:ind w:left="720" w:hanging="720"/>
      </w:pPr>
    </w:lvl>
  </w:abstractNum>
  <w:abstractNum w:abstractNumId="26" w15:restartNumberingAfterBreak="0">
    <w:nsid w:val="51643DA2"/>
    <w:multiLevelType w:val="multilevel"/>
    <w:tmpl w:val="68283D9A"/>
    <w:lvl w:ilvl="0">
      <w:start w:val="1"/>
      <w:numFmt w:val="decimal"/>
      <w:pStyle w:val="LBHeading1-Alt"/>
      <w:lvlText w:val="%1."/>
      <w:lvlJc w:val="center"/>
      <w:pPr>
        <w:ind w:left="0" w:firstLine="0"/>
      </w:pPr>
    </w:lvl>
    <w:lvl w:ilvl="1">
      <w:start w:val="1"/>
      <w:numFmt w:val="decimal"/>
      <w:pStyle w:val="LBHeading2-Alt"/>
      <w:lvlText w:val="%1.%2."/>
      <w:lvlJc w:val="left"/>
      <w:pPr>
        <w:ind w:left="720" w:hanging="720"/>
      </w:pPr>
    </w:lvl>
    <w:lvl w:ilvl="2">
      <w:start w:val="1"/>
      <w:numFmt w:val="decimal"/>
      <w:pStyle w:val="LBHeading3-111Alt"/>
      <w:lvlText w:val="%1.%2.%3."/>
      <w:lvlJc w:val="left"/>
      <w:pPr>
        <w:ind w:left="720" w:hanging="720"/>
      </w:pPr>
    </w:lvl>
    <w:lvl w:ilvl="3">
      <w:start w:val="1"/>
      <w:numFmt w:val="lowerLetter"/>
      <w:pStyle w:val="LBHeading3-Alt"/>
      <w:lvlText w:val="(%4)"/>
      <w:lvlJc w:val="left"/>
      <w:pPr>
        <w:ind w:left="2160" w:hanging="720"/>
      </w:pPr>
    </w:lvl>
    <w:lvl w:ilvl="4">
      <w:start w:val="1"/>
      <w:numFmt w:val="lowerRoman"/>
      <w:pStyle w:val="LBHeading4-Alt"/>
      <w:lvlText w:val="(%5)"/>
      <w:lvlJc w:val="left"/>
      <w:pPr>
        <w:ind w:left="2880" w:hanging="720"/>
      </w:pPr>
    </w:lvl>
    <w:lvl w:ilvl="5">
      <w:start w:val="1"/>
      <w:numFmt w:val="upperLetter"/>
      <w:pStyle w:val="LBHeading5-Alt"/>
      <w:lvlText w:val="(%6)"/>
      <w:lvlJc w:val="left"/>
      <w:pPr>
        <w:ind w:left="720" w:hanging="720"/>
      </w:pPr>
    </w:lvl>
    <w:lvl w:ilvl="6">
      <w:start w:val="1"/>
      <w:numFmt w:val="decimal"/>
      <w:lvlText w:val="%1.%2.%3.%4.%5.%6.%7."/>
      <w:lvlJc w:val="left"/>
      <w:pPr>
        <w:ind w:left="720" w:hanging="720"/>
      </w:pPr>
    </w:lvl>
    <w:lvl w:ilvl="7">
      <w:start w:val="1"/>
      <w:numFmt w:val="decimal"/>
      <w:lvlText w:val="%1.%2.%3.%4.%5.%6.%7.%8."/>
      <w:lvlJc w:val="left"/>
      <w:pPr>
        <w:ind w:left="720" w:hanging="720"/>
      </w:pPr>
    </w:lvl>
    <w:lvl w:ilvl="8">
      <w:start w:val="1"/>
      <w:numFmt w:val="decimal"/>
      <w:lvlText w:val="%1.%2.%3.%4.%5.%6.%7.%8.%9."/>
      <w:lvlJc w:val="left"/>
      <w:pPr>
        <w:ind w:left="720" w:hanging="720"/>
      </w:pPr>
    </w:lvl>
  </w:abstractNum>
  <w:abstractNum w:abstractNumId="27" w15:restartNumberingAfterBreak="0">
    <w:nsid w:val="598F7CC3"/>
    <w:multiLevelType w:val="multilevel"/>
    <w:tmpl w:val="42BEE8B0"/>
    <w:lvl w:ilvl="0">
      <w:start w:val="1"/>
      <w:numFmt w:val="decimal"/>
      <w:pStyle w:val="LBArabic6"/>
      <w:lvlText w:val="(%1)"/>
      <w:lvlJc w:val="left"/>
      <w:pPr>
        <w:tabs>
          <w:tab w:val="num" w:pos="4241"/>
        </w:tabs>
        <w:ind w:left="4241" w:hanging="720"/>
      </w:pPr>
    </w:lvl>
    <w:lvl w:ilvl="1">
      <w:start w:val="1"/>
      <w:numFmt w:val="none"/>
      <w:lvlText w:val=""/>
      <w:lvlJc w:val="left"/>
      <w:pPr>
        <w:tabs>
          <w:tab w:val="num" w:pos="4313"/>
        </w:tabs>
        <w:ind w:left="4313" w:hanging="432"/>
      </w:pPr>
    </w:lvl>
    <w:lvl w:ilvl="2">
      <w:start w:val="1"/>
      <w:numFmt w:val="none"/>
      <w:lvlText w:val=""/>
      <w:lvlJc w:val="left"/>
      <w:pPr>
        <w:tabs>
          <w:tab w:val="num" w:pos="4745"/>
        </w:tabs>
        <w:ind w:left="4745" w:hanging="504"/>
      </w:pPr>
    </w:lvl>
    <w:lvl w:ilvl="3">
      <w:start w:val="1"/>
      <w:numFmt w:val="none"/>
      <w:lvlText w:val=""/>
      <w:lvlJc w:val="left"/>
      <w:pPr>
        <w:tabs>
          <w:tab w:val="num" w:pos="5321"/>
        </w:tabs>
        <w:ind w:left="5249" w:hanging="648"/>
      </w:pPr>
    </w:lvl>
    <w:lvl w:ilvl="4">
      <w:start w:val="1"/>
      <w:numFmt w:val="none"/>
      <w:lvlText w:val=""/>
      <w:lvlJc w:val="left"/>
      <w:pPr>
        <w:tabs>
          <w:tab w:val="num" w:pos="6041"/>
        </w:tabs>
        <w:ind w:left="5753" w:hanging="792"/>
      </w:pPr>
    </w:lvl>
    <w:lvl w:ilvl="5">
      <w:start w:val="1"/>
      <w:numFmt w:val="none"/>
      <w:lvlText w:val=""/>
      <w:lvlJc w:val="left"/>
      <w:pPr>
        <w:tabs>
          <w:tab w:val="num" w:pos="6401"/>
        </w:tabs>
        <w:ind w:left="6257" w:hanging="936"/>
      </w:pPr>
    </w:lvl>
    <w:lvl w:ilvl="6">
      <w:start w:val="1"/>
      <w:numFmt w:val="none"/>
      <w:lvlText w:val=""/>
      <w:lvlJc w:val="left"/>
      <w:pPr>
        <w:tabs>
          <w:tab w:val="num" w:pos="7121"/>
        </w:tabs>
        <w:ind w:left="6761" w:hanging="1080"/>
      </w:pPr>
    </w:lvl>
    <w:lvl w:ilvl="7">
      <w:start w:val="1"/>
      <w:numFmt w:val="decimal"/>
      <w:lvlText w:val="%1.%2.%3.%4.%5.%6.%7.%8."/>
      <w:lvlJc w:val="left"/>
      <w:pPr>
        <w:tabs>
          <w:tab w:val="num" w:pos="7481"/>
        </w:tabs>
        <w:ind w:left="7265" w:hanging="1224"/>
      </w:pPr>
    </w:lvl>
    <w:lvl w:ilvl="8">
      <w:start w:val="1"/>
      <w:numFmt w:val="decimal"/>
      <w:lvlText w:val="%1.%2.%3.%4.%5.%6.%7.%8.%9."/>
      <w:lvlJc w:val="left"/>
      <w:pPr>
        <w:tabs>
          <w:tab w:val="num" w:pos="8201"/>
        </w:tabs>
        <w:ind w:left="7841" w:hanging="1440"/>
      </w:pPr>
    </w:lvl>
  </w:abstractNum>
  <w:abstractNum w:abstractNumId="28" w15:restartNumberingAfterBreak="0">
    <w:nsid w:val="5EEE08E4"/>
    <w:multiLevelType w:val="multilevel"/>
    <w:tmpl w:val="A95C9F44"/>
    <w:lvl w:ilvl="0">
      <w:start w:val="1"/>
      <w:numFmt w:val="decimal"/>
      <w:lvlText w:val="%1."/>
      <w:lvlJc w:val="left"/>
      <w:pPr>
        <w:ind w:left="1440" w:hanging="360"/>
      </w:pPr>
      <w:rPr>
        <w:b/>
      </w:rPr>
    </w:lvl>
    <w:lvl w:ilvl="1">
      <w:start w:val="1"/>
      <w:numFmt w:val="decimal"/>
      <w:isLgl/>
      <w:lvlText w:val="%1.%2."/>
      <w:lvlJc w:val="left"/>
      <w:pPr>
        <w:ind w:left="1800" w:hanging="720"/>
      </w:pPr>
      <w:rPr>
        <w:rFonts w:hint="default"/>
      </w:rPr>
    </w:lvl>
    <w:lvl w:ilvl="2">
      <w:start w:val="1"/>
      <w:numFmt w:val="decimal"/>
      <w:isLgl/>
      <w:lvlText w:val="%1.%2.%3."/>
      <w:lvlJc w:val="left"/>
      <w:pPr>
        <w:ind w:left="1800" w:hanging="720"/>
      </w:pPr>
      <w:rPr>
        <w:rFonts w:hint="default"/>
      </w:rPr>
    </w:lvl>
    <w:lvl w:ilvl="3">
      <w:start w:val="1"/>
      <w:numFmt w:val="decimal"/>
      <w:isLgl/>
      <w:lvlText w:val="%1.%2.%3.%4."/>
      <w:lvlJc w:val="left"/>
      <w:pPr>
        <w:ind w:left="2160" w:hanging="1080"/>
      </w:pPr>
      <w:rPr>
        <w:rFonts w:hint="default"/>
      </w:rPr>
    </w:lvl>
    <w:lvl w:ilvl="4">
      <w:start w:val="1"/>
      <w:numFmt w:val="decimal"/>
      <w:isLgl/>
      <w:lvlText w:val="%1.%2.%3.%4.%5."/>
      <w:lvlJc w:val="left"/>
      <w:pPr>
        <w:ind w:left="2160" w:hanging="1080"/>
      </w:pPr>
      <w:rPr>
        <w:rFonts w:hint="default"/>
      </w:rPr>
    </w:lvl>
    <w:lvl w:ilvl="5">
      <w:start w:val="1"/>
      <w:numFmt w:val="decimal"/>
      <w:isLgl/>
      <w:lvlText w:val="%1.%2.%3.%4.%5.%6."/>
      <w:lvlJc w:val="left"/>
      <w:pPr>
        <w:ind w:left="2520" w:hanging="1440"/>
      </w:pPr>
      <w:rPr>
        <w:rFonts w:hint="default"/>
      </w:rPr>
    </w:lvl>
    <w:lvl w:ilvl="6">
      <w:start w:val="1"/>
      <w:numFmt w:val="decimal"/>
      <w:isLgl/>
      <w:lvlText w:val="%1.%2.%3.%4.%5.%6.%7."/>
      <w:lvlJc w:val="left"/>
      <w:pPr>
        <w:ind w:left="2880" w:hanging="1800"/>
      </w:pPr>
      <w:rPr>
        <w:rFonts w:hint="default"/>
      </w:rPr>
    </w:lvl>
    <w:lvl w:ilvl="7">
      <w:start w:val="1"/>
      <w:numFmt w:val="decimal"/>
      <w:isLgl/>
      <w:lvlText w:val="%1.%2.%3.%4.%5.%6.%7.%8."/>
      <w:lvlJc w:val="left"/>
      <w:pPr>
        <w:ind w:left="2880" w:hanging="1800"/>
      </w:pPr>
      <w:rPr>
        <w:rFonts w:hint="default"/>
      </w:rPr>
    </w:lvl>
    <w:lvl w:ilvl="8">
      <w:start w:val="1"/>
      <w:numFmt w:val="decimal"/>
      <w:isLgl/>
      <w:lvlText w:val="%1.%2.%3.%4.%5.%6.%7.%8.%9."/>
      <w:lvlJc w:val="left"/>
      <w:pPr>
        <w:ind w:left="3240" w:hanging="2160"/>
      </w:pPr>
      <w:rPr>
        <w:rFonts w:hint="default"/>
      </w:rPr>
    </w:lvl>
  </w:abstractNum>
  <w:abstractNum w:abstractNumId="29" w15:restartNumberingAfterBreak="0">
    <w:nsid w:val="5FDB23BC"/>
    <w:multiLevelType w:val="multilevel"/>
    <w:tmpl w:val="4FE20EEE"/>
    <w:lvl w:ilvl="0">
      <w:start w:val="1"/>
      <w:numFmt w:val="decimal"/>
      <w:pStyle w:val="LBSchedule1"/>
      <w:lvlText w:val="%1."/>
      <w:lvlJc w:val="center"/>
      <w:pPr>
        <w:tabs>
          <w:tab w:val="num" w:pos="720"/>
        </w:tabs>
        <w:ind w:left="0" w:firstLine="0"/>
      </w:pPr>
      <w:rPr>
        <w:rFonts w:ascii="Times New Roman" w:hAnsi="Times New Roman"/>
        <w:b/>
        <w:i w:val="0"/>
        <w:sz w:val="22"/>
        <w:u w:val="none"/>
      </w:rPr>
    </w:lvl>
    <w:lvl w:ilvl="1">
      <w:start w:val="1"/>
      <w:numFmt w:val="decimal"/>
      <w:pStyle w:val="LBSchedule2"/>
      <w:lvlText w:val="%1.%2"/>
      <w:lvlJc w:val="left"/>
      <w:pPr>
        <w:tabs>
          <w:tab w:val="num" w:pos="720"/>
        </w:tabs>
        <w:ind w:left="720" w:hanging="720"/>
      </w:pPr>
      <w:rPr>
        <w:b w:val="0"/>
        <w:i w:val="0"/>
        <w:u w:val="none"/>
      </w:rPr>
    </w:lvl>
    <w:lvl w:ilvl="2">
      <w:start w:val="1"/>
      <w:numFmt w:val="lowerLetter"/>
      <w:pStyle w:val="LBSchedule3"/>
      <w:lvlText w:val="(%3)"/>
      <w:lvlJc w:val="left"/>
      <w:pPr>
        <w:tabs>
          <w:tab w:val="num" w:pos="1440"/>
        </w:tabs>
        <w:ind w:left="1440" w:hanging="720"/>
      </w:pPr>
    </w:lvl>
    <w:lvl w:ilvl="3">
      <w:start w:val="1"/>
      <w:numFmt w:val="lowerRoman"/>
      <w:pStyle w:val="LBSchedule4"/>
      <w:lvlText w:val="(%4)"/>
      <w:lvlJc w:val="left"/>
      <w:pPr>
        <w:tabs>
          <w:tab w:val="num" w:pos="2160"/>
        </w:tabs>
        <w:ind w:left="2160" w:hanging="720"/>
      </w:pPr>
    </w:lvl>
    <w:lvl w:ilvl="4">
      <w:start w:val="1"/>
      <w:numFmt w:val="upperLetter"/>
      <w:pStyle w:val="LBSchedule5"/>
      <w:lvlText w:val="(%5)"/>
      <w:lvlJc w:val="left"/>
      <w:pPr>
        <w:tabs>
          <w:tab w:val="num" w:pos="2880"/>
        </w:tabs>
        <w:ind w:left="2880" w:hanging="720"/>
      </w:pPr>
      <w:rPr>
        <w:rFonts w:ascii="Times New Roman" w:hAnsi="Times New Roman"/>
      </w:rPr>
    </w:lvl>
    <w:lvl w:ilvl="5">
      <w:start w:val="1"/>
      <w:numFmt w:val="lowerRoman"/>
      <w:lvlText w:val="(%6)"/>
      <w:lvlJc w:val="left"/>
      <w:pPr>
        <w:tabs>
          <w:tab w:val="num" w:pos="4320"/>
        </w:tabs>
        <w:ind w:left="4320" w:hanging="1440"/>
      </w:pPr>
    </w:lvl>
    <w:lvl w:ilvl="6">
      <w:start w:val="1"/>
      <w:numFmt w:val="decimal"/>
      <w:lvlText w:val="%1.%2.%3.%4.%5.%6.%7"/>
      <w:lvlJc w:val="left"/>
      <w:pPr>
        <w:tabs>
          <w:tab w:val="num" w:pos="1800"/>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30" w15:restartNumberingAfterBreak="0">
    <w:nsid w:val="622B530E"/>
    <w:multiLevelType w:val="hybridMultilevel"/>
    <w:tmpl w:val="03BCA84E"/>
    <w:lvl w:ilvl="0" w:tplc="5CD6DA76">
      <w:start w:val="1"/>
      <w:numFmt w:val="decimal"/>
      <w:pStyle w:val="LBArabic1"/>
      <w:lvlText w:val="(%1)"/>
      <w:lvlJc w:val="left"/>
      <w:pPr>
        <w:tabs>
          <w:tab w:val="num" w:pos="720"/>
        </w:tabs>
        <w:ind w:left="720" w:hanging="720"/>
      </w:pPr>
    </w:lvl>
    <w:lvl w:ilvl="1" w:tplc="9704E50C">
      <w:start w:val="1"/>
      <w:numFmt w:val="lowerLetter"/>
      <w:lvlText w:val="%2."/>
      <w:lvlJc w:val="left"/>
      <w:pPr>
        <w:tabs>
          <w:tab w:val="num" w:pos="1440"/>
        </w:tabs>
        <w:ind w:left="1440" w:hanging="360"/>
      </w:pPr>
    </w:lvl>
    <w:lvl w:ilvl="2" w:tplc="7EF4BDA8">
      <w:start w:val="1"/>
      <w:numFmt w:val="lowerRoman"/>
      <w:lvlText w:val="%3."/>
      <w:lvlJc w:val="right"/>
      <w:pPr>
        <w:tabs>
          <w:tab w:val="num" w:pos="2160"/>
        </w:tabs>
        <w:ind w:left="2160" w:hanging="180"/>
      </w:pPr>
    </w:lvl>
    <w:lvl w:ilvl="3" w:tplc="601CA978">
      <w:start w:val="1"/>
      <w:numFmt w:val="decimal"/>
      <w:lvlText w:val="%4."/>
      <w:lvlJc w:val="left"/>
      <w:pPr>
        <w:tabs>
          <w:tab w:val="num" w:pos="2880"/>
        </w:tabs>
        <w:ind w:left="2880" w:hanging="360"/>
      </w:pPr>
    </w:lvl>
    <w:lvl w:ilvl="4" w:tplc="FC8A06E8">
      <w:start w:val="1"/>
      <w:numFmt w:val="lowerLetter"/>
      <w:lvlText w:val="%5."/>
      <w:lvlJc w:val="left"/>
      <w:pPr>
        <w:tabs>
          <w:tab w:val="num" w:pos="3600"/>
        </w:tabs>
        <w:ind w:left="3600" w:hanging="360"/>
      </w:pPr>
    </w:lvl>
    <w:lvl w:ilvl="5" w:tplc="508A272E">
      <w:start w:val="1"/>
      <w:numFmt w:val="lowerRoman"/>
      <w:lvlText w:val="%6."/>
      <w:lvlJc w:val="right"/>
      <w:pPr>
        <w:tabs>
          <w:tab w:val="num" w:pos="4320"/>
        </w:tabs>
        <w:ind w:left="4320" w:hanging="180"/>
      </w:pPr>
    </w:lvl>
    <w:lvl w:ilvl="6" w:tplc="8716B796">
      <w:start w:val="1"/>
      <w:numFmt w:val="decimal"/>
      <w:lvlText w:val="%7."/>
      <w:lvlJc w:val="left"/>
      <w:pPr>
        <w:tabs>
          <w:tab w:val="num" w:pos="5040"/>
        </w:tabs>
        <w:ind w:left="5040" w:hanging="360"/>
      </w:pPr>
    </w:lvl>
    <w:lvl w:ilvl="7" w:tplc="AF3C2D8A">
      <w:start w:val="1"/>
      <w:numFmt w:val="lowerLetter"/>
      <w:lvlText w:val="%8."/>
      <w:lvlJc w:val="left"/>
      <w:pPr>
        <w:tabs>
          <w:tab w:val="num" w:pos="5760"/>
        </w:tabs>
        <w:ind w:left="5760" w:hanging="360"/>
      </w:pPr>
    </w:lvl>
    <w:lvl w:ilvl="8" w:tplc="794855F6">
      <w:start w:val="1"/>
      <w:numFmt w:val="lowerRoman"/>
      <w:lvlText w:val="%9."/>
      <w:lvlJc w:val="right"/>
      <w:pPr>
        <w:tabs>
          <w:tab w:val="num" w:pos="6480"/>
        </w:tabs>
        <w:ind w:left="6480" w:hanging="180"/>
      </w:pPr>
    </w:lvl>
  </w:abstractNum>
  <w:abstractNum w:abstractNumId="31" w15:restartNumberingAfterBreak="0">
    <w:nsid w:val="648C0891"/>
    <w:multiLevelType w:val="multilevel"/>
    <w:tmpl w:val="BD002DE4"/>
    <w:name w:val="l0_doczillaScheme_2"/>
    <w:lvl w:ilvl="0">
      <w:start w:val="1"/>
      <w:numFmt w:val="decimal"/>
      <w:lvlText w:val="%1."/>
      <w:lvlJc w:val="left"/>
      <w:pPr>
        <w:ind w:left="360" w:hanging="360"/>
      </w:pPr>
    </w:lvl>
    <w:lvl w:ilvl="1">
      <w:start w:val="1"/>
      <w:numFmt w:val="decimal"/>
      <w:lvlText w:val="%1.%2."/>
      <w:lvlJc w:val="left"/>
      <w:pPr>
        <w:ind w:left="0" w:firstLine="0"/>
      </w:pPr>
      <w:rPr>
        <w:sz w:val="24"/>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15:restartNumberingAfterBreak="0">
    <w:nsid w:val="694410E2"/>
    <w:multiLevelType w:val="multilevel"/>
    <w:tmpl w:val="CCDC9F1A"/>
    <w:lvl w:ilvl="0">
      <w:start w:val="1"/>
      <w:numFmt w:val="upperLetter"/>
      <w:pStyle w:val="Recitals-Alt"/>
      <w:lvlText w:val="(%1)"/>
      <w:lvlJc w:val="left"/>
      <w:pPr>
        <w:ind w:left="720" w:hanging="720"/>
      </w:pPr>
    </w:lvl>
    <w:lvl w:ilvl="1">
      <w:start w:val="1"/>
      <w:numFmt w:val="decimal"/>
      <w:pStyle w:val="Parties-Alt"/>
      <w:lvlText w:val="(%2)"/>
      <w:lvlJc w:val="left"/>
      <w:pPr>
        <w:ind w:left="720" w:hanging="720"/>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3" w15:restartNumberingAfterBreak="0">
    <w:nsid w:val="6E783D74"/>
    <w:multiLevelType w:val="multilevel"/>
    <w:tmpl w:val="9A16A82E"/>
    <w:lvl w:ilvl="0">
      <w:start w:val="1"/>
      <w:numFmt w:val="decimal"/>
      <w:pStyle w:val="LBArabic3"/>
      <w:lvlText w:val="(%1)"/>
      <w:lvlJc w:val="left"/>
      <w:pPr>
        <w:tabs>
          <w:tab w:val="num" w:pos="2160"/>
        </w:tabs>
        <w:ind w:left="2160" w:hanging="720"/>
      </w:pPr>
    </w:lvl>
    <w:lvl w:ilvl="1">
      <w:start w:val="1"/>
      <w:numFmt w:val="none"/>
      <w:lvlText w:val=""/>
      <w:lvlJc w:val="left"/>
      <w:pPr>
        <w:tabs>
          <w:tab w:val="num" w:pos="2232"/>
        </w:tabs>
        <w:ind w:left="2232" w:hanging="432"/>
      </w:pPr>
    </w:lvl>
    <w:lvl w:ilvl="2">
      <w:start w:val="1"/>
      <w:numFmt w:val="none"/>
      <w:lvlText w:val=""/>
      <w:lvlJc w:val="left"/>
      <w:pPr>
        <w:tabs>
          <w:tab w:val="num" w:pos="2664"/>
        </w:tabs>
        <w:ind w:left="2664" w:hanging="504"/>
      </w:pPr>
    </w:lvl>
    <w:lvl w:ilvl="3">
      <w:start w:val="1"/>
      <w:numFmt w:val="none"/>
      <w:lvlText w:val=""/>
      <w:lvlJc w:val="left"/>
      <w:pPr>
        <w:tabs>
          <w:tab w:val="num" w:pos="3240"/>
        </w:tabs>
        <w:ind w:left="3168" w:hanging="648"/>
      </w:pPr>
    </w:lvl>
    <w:lvl w:ilvl="4">
      <w:start w:val="1"/>
      <w:numFmt w:val="none"/>
      <w:lvlText w:val=""/>
      <w:lvlJc w:val="left"/>
      <w:pPr>
        <w:tabs>
          <w:tab w:val="num" w:pos="3960"/>
        </w:tabs>
        <w:ind w:left="3672" w:hanging="792"/>
      </w:pPr>
    </w:lvl>
    <w:lvl w:ilvl="5">
      <w:start w:val="1"/>
      <w:numFmt w:val="none"/>
      <w:lvlText w:val=""/>
      <w:lvlJc w:val="left"/>
      <w:pPr>
        <w:tabs>
          <w:tab w:val="num" w:pos="4320"/>
        </w:tabs>
        <w:ind w:left="4176" w:hanging="936"/>
      </w:pPr>
    </w:lvl>
    <w:lvl w:ilvl="6">
      <w:start w:val="1"/>
      <w:numFmt w:val="none"/>
      <w:lvlText w:val=""/>
      <w:lvlJc w:val="left"/>
      <w:pPr>
        <w:tabs>
          <w:tab w:val="num" w:pos="5040"/>
        </w:tabs>
        <w:ind w:left="4680" w:hanging="1080"/>
      </w:pPr>
    </w:lvl>
    <w:lvl w:ilvl="7">
      <w:start w:val="1"/>
      <w:numFmt w:val="decimal"/>
      <w:lvlText w:val="%1.%2.%3.%4.%5.%6.%7.%8."/>
      <w:lvlJc w:val="left"/>
      <w:pPr>
        <w:tabs>
          <w:tab w:val="num" w:pos="5400"/>
        </w:tabs>
        <w:ind w:left="5184" w:hanging="1224"/>
      </w:pPr>
    </w:lvl>
    <w:lvl w:ilvl="8">
      <w:start w:val="1"/>
      <w:numFmt w:val="decimal"/>
      <w:lvlText w:val="%1.%2.%3.%4.%5.%6.%7.%8.%9."/>
      <w:lvlJc w:val="left"/>
      <w:pPr>
        <w:tabs>
          <w:tab w:val="num" w:pos="6120"/>
        </w:tabs>
        <w:ind w:left="5760" w:hanging="1440"/>
      </w:pPr>
    </w:lvl>
  </w:abstractNum>
  <w:abstractNum w:abstractNumId="34" w15:restartNumberingAfterBreak="0">
    <w:nsid w:val="6FA72340"/>
    <w:multiLevelType w:val="multilevel"/>
    <w:tmpl w:val="06761DBC"/>
    <w:lvl w:ilvl="0">
      <w:start w:val="1"/>
      <w:numFmt w:val="decimal"/>
      <w:pStyle w:val="LBScheduleParties"/>
      <w:lvlText w:val="(%1)"/>
      <w:lvlJc w:val="left"/>
      <w:pPr>
        <w:ind w:left="720" w:hanging="72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5" w15:restartNumberingAfterBreak="0">
    <w:nsid w:val="706D5D30"/>
    <w:multiLevelType w:val="multilevel"/>
    <w:tmpl w:val="9A6A3B02"/>
    <w:name w:val="l0"/>
    <w:lvl w:ilvl="0">
      <w:start w:val="1"/>
      <w:numFmt w:val="decimal"/>
      <w:pStyle w:val="LBGovstyle1doczillaStyle1"/>
      <w:lvlText w:val="%1."/>
      <w:lvlJc w:val="left"/>
      <w:pPr>
        <w:ind w:hanging="720"/>
      </w:pPr>
    </w:lvl>
    <w:lvl w:ilvl="1">
      <w:start w:val="1"/>
      <w:numFmt w:val="decimal"/>
      <w:pStyle w:val="LBGovstyle2doczillaStyle1"/>
      <w:lvlText w:val="%1.%2."/>
      <w:lvlJc w:val="left"/>
      <w:pPr>
        <w:ind w:left="720" w:hanging="720"/>
      </w:pPr>
    </w:lvl>
    <w:lvl w:ilvl="2">
      <w:start w:val="1"/>
      <w:numFmt w:val="decimal"/>
      <w:pStyle w:val="LBGovstyle3doczillaStyle1"/>
      <w:lvlText w:val="%1.%2.%3."/>
      <w:lvlJc w:val="left"/>
      <w:pPr>
        <w:ind w:left="720" w:hanging="720"/>
      </w:pPr>
    </w:lvl>
    <w:lvl w:ilvl="3">
      <w:start w:val="1"/>
      <w:numFmt w:val="decimal"/>
      <w:pStyle w:val="LBGovstyle4doczillaStyle1"/>
      <w:lvlText w:val="%1.%2.%3.%4."/>
      <w:lvlJc w:val="left"/>
      <w:pPr>
        <w:ind w:left="720" w:hanging="720"/>
      </w:pPr>
    </w:lvl>
    <w:lvl w:ilvl="4">
      <w:start w:val="1"/>
      <w:numFmt w:val="decimal"/>
      <w:pStyle w:val="LBGovstyle5doczillaStyle1"/>
      <w:lvlText w:val="(%5)"/>
      <w:lvlJc w:val="left"/>
      <w:pPr>
        <w:ind w:left="1440" w:hanging="720"/>
      </w:pPr>
    </w:lvl>
    <w:lvl w:ilvl="5">
      <w:start w:val="1"/>
      <w:numFmt w:val="bullet"/>
      <w:lvlText w:val=""/>
      <w:lvlJc w:val="left"/>
      <w:pPr>
        <w:ind w:left="1440" w:hanging="720"/>
      </w:pPr>
      <w:rPr>
        <w:rFonts w:ascii="Symbol" w:hAnsi="Symbol"/>
      </w:rPr>
    </w:lvl>
    <w:lvl w:ilvl="6">
      <w:start w:val="1"/>
      <w:numFmt w:val="bullet"/>
      <w:pStyle w:val="LBGovstyle6doczillaStyle1"/>
      <w:lvlText w:val=""/>
      <w:lvlJc w:val="left"/>
      <w:pPr>
        <w:ind w:left="1440" w:hanging="720"/>
      </w:pPr>
      <w:rPr>
        <w:rFonts w:ascii="Symbol" w:hAnsi="Symbol"/>
      </w:rPr>
    </w:lvl>
    <w:lvl w:ilvl="7">
      <w:start w:val="1"/>
      <w:numFmt w:val="lowerLetter"/>
      <w:lvlText w:val="%8."/>
      <w:lvlJc w:val="left"/>
      <w:pPr>
        <w:ind w:left="720" w:hanging="720"/>
      </w:pPr>
    </w:lvl>
    <w:lvl w:ilvl="8">
      <w:start w:val="1"/>
      <w:numFmt w:val="lowerRoman"/>
      <w:lvlText w:val="%9."/>
      <w:lvlJc w:val="right"/>
      <w:pPr>
        <w:ind w:left="720" w:hanging="720"/>
      </w:pPr>
    </w:lvl>
  </w:abstractNum>
  <w:abstractNum w:abstractNumId="36" w15:restartNumberingAfterBreak="0">
    <w:nsid w:val="7179782E"/>
    <w:multiLevelType w:val="multilevel"/>
    <w:tmpl w:val="AEA21202"/>
    <w:lvl w:ilvl="0">
      <w:start w:val="1"/>
      <w:numFmt w:val="decimal"/>
      <w:pStyle w:val="LBArabic1-Alt"/>
      <w:lvlText w:val="(%1)"/>
      <w:lvlJc w:val="left"/>
      <w:pPr>
        <w:ind w:left="720" w:hanging="720"/>
      </w:pPr>
    </w:lvl>
    <w:lvl w:ilvl="1">
      <w:start w:val="1"/>
      <w:numFmt w:val="decimal"/>
      <w:pStyle w:val="LBArabic2-Alt"/>
      <w:lvlText w:val="(%2)"/>
      <w:lvlJc w:val="left"/>
      <w:pPr>
        <w:ind w:left="1440" w:hanging="720"/>
      </w:pPr>
    </w:lvl>
    <w:lvl w:ilvl="2">
      <w:start w:val="1"/>
      <w:numFmt w:val="decimal"/>
      <w:pStyle w:val="LBArabic3-Alt"/>
      <w:lvlText w:val="(%3)"/>
      <w:lvlJc w:val="left"/>
      <w:pPr>
        <w:tabs>
          <w:tab w:val="num" w:pos="1440"/>
        </w:tabs>
        <w:ind w:left="2160" w:hanging="720"/>
      </w:pPr>
    </w:lvl>
    <w:lvl w:ilvl="3">
      <w:start w:val="1"/>
      <w:numFmt w:val="decimal"/>
      <w:pStyle w:val="LBArabic4-Alt"/>
      <w:lvlText w:val="(%4)"/>
      <w:lvlJc w:val="left"/>
      <w:pPr>
        <w:tabs>
          <w:tab w:val="num" w:pos="2160"/>
        </w:tabs>
        <w:ind w:left="2880" w:hanging="720"/>
      </w:pPr>
    </w:lvl>
    <w:lvl w:ilvl="4">
      <w:start w:val="1"/>
      <w:numFmt w:val="decimal"/>
      <w:pStyle w:val="LBArabic5-Alt"/>
      <w:lvlText w:val="(%5)"/>
      <w:lvlJc w:val="left"/>
      <w:pPr>
        <w:tabs>
          <w:tab w:val="num" w:pos="2880"/>
        </w:tabs>
        <w:ind w:left="3600" w:hanging="720"/>
      </w:pPr>
    </w:lvl>
    <w:lvl w:ilvl="5">
      <w:start w:val="1"/>
      <w:numFmt w:val="decimal"/>
      <w:pStyle w:val="LBArabic6-Alt"/>
      <w:lvlText w:val="(%6)"/>
      <w:lvlJc w:val="left"/>
      <w:pPr>
        <w:ind w:left="4320" w:hanging="72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7" w15:restartNumberingAfterBreak="0">
    <w:nsid w:val="721D1067"/>
    <w:multiLevelType w:val="multilevel"/>
    <w:tmpl w:val="E24E7CAC"/>
    <w:name w:val="l0"/>
    <w:lvl w:ilvl="0">
      <w:start w:val="1"/>
      <w:numFmt w:val="decimal"/>
      <w:lvlText w:val="%1."/>
      <w:lvlJc w:val="left"/>
      <w:pPr>
        <w:ind w:left="360" w:hanging="360"/>
      </w:pPr>
    </w:lvl>
    <w:lvl w:ilvl="1">
      <w:start w:val="1"/>
      <w:numFmt w:val="decimal"/>
      <w:lvlText w:val="%1.%2."/>
      <w:lvlJc w:val="left"/>
      <w:pPr>
        <w:ind w:left="1000"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8" w15:restartNumberingAfterBreak="0">
    <w:nsid w:val="76074D25"/>
    <w:multiLevelType w:val="multilevel"/>
    <w:tmpl w:val="AC6ACBE2"/>
    <w:lvl w:ilvl="0">
      <w:start w:val="1"/>
      <w:numFmt w:val="decimal"/>
      <w:pStyle w:val="LBSimple1"/>
      <w:lvlText w:val="%1."/>
      <w:lvlJc w:val="left"/>
      <w:pPr>
        <w:ind w:left="567" w:hanging="567"/>
      </w:pPr>
    </w:lvl>
    <w:lvl w:ilvl="1">
      <w:start w:val="1"/>
      <w:numFmt w:val="lowerLetter"/>
      <w:pStyle w:val="LBSimple2"/>
      <w:lvlText w:val="%2)"/>
      <w:lvlJc w:val="left"/>
      <w:pPr>
        <w:ind w:left="1440" w:hanging="589"/>
      </w:pPr>
    </w:lvl>
    <w:lvl w:ilvl="2">
      <w:start w:val="1"/>
      <w:numFmt w:val="lowerRoman"/>
      <w:pStyle w:val="LBSimple3"/>
      <w:lvlText w:val="%3)"/>
      <w:lvlJc w:val="left"/>
      <w:pPr>
        <w:ind w:left="851" w:hanging="851"/>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9" w15:restartNumberingAfterBreak="0">
    <w:nsid w:val="761D065A"/>
    <w:multiLevelType w:val="multilevel"/>
    <w:tmpl w:val="910E652C"/>
    <w:lvl w:ilvl="0">
      <w:start w:val="1"/>
      <w:numFmt w:val="decimal"/>
      <w:pStyle w:val="LBHeading1"/>
      <w:lvlText w:val="%1."/>
      <w:lvlJc w:val="center"/>
      <w:pPr>
        <w:ind w:left="0" w:firstLine="0"/>
      </w:pPr>
    </w:lvl>
    <w:lvl w:ilvl="1">
      <w:start w:val="1"/>
      <w:numFmt w:val="decimal"/>
      <w:pStyle w:val="LBHeading2"/>
      <w:lvlText w:val="%1.%2"/>
      <w:lvlJc w:val="left"/>
      <w:pPr>
        <w:ind w:left="720" w:hanging="720"/>
      </w:pPr>
    </w:lvl>
    <w:lvl w:ilvl="2">
      <w:start w:val="1"/>
      <w:numFmt w:val="decimal"/>
      <w:pStyle w:val="LBHeading3-111"/>
      <w:lvlText w:val="%1.%2.%3"/>
      <w:lvlJc w:val="left"/>
      <w:pPr>
        <w:ind w:left="720" w:hanging="720"/>
      </w:pPr>
    </w:lvl>
    <w:lvl w:ilvl="3">
      <w:start w:val="1"/>
      <w:numFmt w:val="lowerLetter"/>
      <w:pStyle w:val="LBHeading3"/>
      <w:lvlText w:val="(%4)"/>
      <w:lvlJc w:val="left"/>
      <w:pPr>
        <w:ind w:left="2160" w:hanging="720"/>
      </w:pPr>
    </w:lvl>
    <w:lvl w:ilvl="4">
      <w:start w:val="1"/>
      <w:numFmt w:val="lowerRoman"/>
      <w:pStyle w:val="LBHeading4"/>
      <w:lvlText w:val="(%5)"/>
      <w:lvlJc w:val="left"/>
      <w:pPr>
        <w:tabs>
          <w:tab w:val="num" w:pos="2160"/>
        </w:tabs>
        <w:ind w:left="2880" w:hanging="720"/>
      </w:pPr>
    </w:lvl>
    <w:lvl w:ilvl="5">
      <w:start w:val="1"/>
      <w:numFmt w:val="upperLetter"/>
      <w:pStyle w:val="LBHeading5"/>
      <w:lvlText w:val="(%6)"/>
      <w:lvlJc w:val="left"/>
      <w:pPr>
        <w:ind w:left="720" w:hanging="720"/>
      </w:pPr>
    </w:lvl>
    <w:lvl w:ilvl="6">
      <w:start w:val="1"/>
      <w:numFmt w:val="decimal"/>
      <w:lvlText w:val="%7."/>
      <w:lvlJc w:val="left"/>
      <w:pPr>
        <w:ind w:left="720" w:hanging="720"/>
      </w:pPr>
    </w:lvl>
    <w:lvl w:ilvl="7">
      <w:start w:val="1"/>
      <w:numFmt w:val="lowerLetter"/>
      <w:lvlText w:val="%8."/>
      <w:lvlJc w:val="left"/>
      <w:pPr>
        <w:tabs>
          <w:tab w:val="num" w:pos="567"/>
        </w:tabs>
        <w:ind w:left="720" w:hanging="720"/>
      </w:pPr>
    </w:lvl>
    <w:lvl w:ilvl="8">
      <w:start w:val="1"/>
      <w:numFmt w:val="lowerRoman"/>
      <w:lvlText w:val="%9."/>
      <w:lvlJc w:val="left"/>
      <w:pPr>
        <w:tabs>
          <w:tab w:val="num" w:pos="567"/>
        </w:tabs>
        <w:ind w:left="720" w:hanging="720"/>
      </w:pPr>
    </w:lvl>
  </w:abstractNum>
  <w:abstractNum w:abstractNumId="40" w15:restartNumberingAfterBreak="0">
    <w:nsid w:val="792B41EA"/>
    <w:multiLevelType w:val="multilevel"/>
    <w:tmpl w:val="EA427038"/>
    <w:lvl w:ilvl="0">
      <w:start w:val="1"/>
      <w:numFmt w:val="decimal"/>
      <w:lvlText w:val="%1."/>
      <w:lvlJc w:val="center"/>
      <w:pPr>
        <w:ind w:left="0" w:firstLine="0"/>
      </w:pPr>
    </w:lvl>
    <w:lvl w:ilvl="1">
      <w:start w:val="1"/>
      <w:numFmt w:val="decimal"/>
      <w:lvlText w:val="%1.%2."/>
      <w:lvlJc w:val="left"/>
      <w:pPr>
        <w:ind w:left="720" w:hanging="720"/>
      </w:pPr>
    </w:lvl>
    <w:lvl w:ilvl="2">
      <w:start w:val="1"/>
      <w:numFmt w:val="decimal"/>
      <w:lvlText w:val="%1.%2.%3."/>
      <w:lvlJc w:val="left"/>
      <w:pPr>
        <w:ind w:left="720" w:hanging="720"/>
      </w:pPr>
    </w:lvl>
    <w:lvl w:ilvl="3">
      <w:start w:val="1"/>
      <w:numFmt w:val="lowerLetter"/>
      <w:lvlText w:val="(%4)"/>
      <w:lvlJc w:val="left"/>
      <w:pPr>
        <w:ind w:left="2160" w:hanging="720"/>
      </w:pPr>
    </w:lvl>
    <w:lvl w:ilvl="4">
      <w:start w:val="1"/>
      <w:numFmt w:val="lowerRoman"/>
      <w:lvlText w:val="(%5)"/>
      <w:lvlJc w:val="left"/>
      <w:pPr>
        <w:ind w:left="2880" w:hanging="720"/>
      </w:pPr>
    </w:lvl>
    <w:lvl w:ilvl="5">
      <w:start w:val="1"/>
      <w:numFmt w:val="upperLetter"/>
      <w:lvlText w:val="(%6)"/>
      <w:lvlJc w:val="left"/>
      <w:pPr>
        <w:ind w:left="720" w:hanging="720"/>
      </w:pPr>
    </w:lvl>
    <w:lvl w:ilvl="6">
      <w:start w:val="1"/>
      <w:numFmt w:val="decimal"/>
      <w:lvlText w:val="%1.%2.%3.%4.%5.%6.%7."/>
      <w:lvlJc w:val="left"/>
      <w:pPr>
        <w:ind w:left="720" w:hanging="720"/>
      </w:pPr>
    </w:lvl>
    <w:lvl w:ilvl="7">
      <w:start w:val="1"/>
      <w:numFmt w:val="decimal"/>
      <w:lvlText w:val="%1.%2.%3.%4.%5.%6.%7.%8."/>
      <w:lvlJc w:val="left"/>
      <w:pPr>
        <w:ind w:left="720" w:hanging="720"/>
      </w:pPr>
    </w:lvl>
    <w:lvl w:ilvl="8">
      <w:start w:val="1"/>
      <w:numFmt w:val="decimal"/>
      <w:lvlText w:val="%1.%2.%3.%4.%5.%6.%7.%8.%9."/>
      <w:lvlJc w:val="left"/>
      <w:pPr>
        <w:ind w:left="720" w:hanging="720"/>
      </w:pPr>
    </w:lvl>
  </w:abstractNum>
  <w:abstractNum w:abstractNumId="41" w15:restartNumberingAfterBreak="0">
    <w:nsid w:val="7E21148D"/>
    <w:multiLevelType w:val="multilevel"/>
    <w:tmpl w:val="4100F920"/>
    <w:name w:val="l1"/>
    <w:lvl w:ilvl="0">
      <w:start w:val="1"/>
      <w:numFmt w:val="decimal"/>
      <w:lvlText w:val="%1."/>
      <w:lvlJc w:val="left"/>
      <w:pPr>
        <w:ind w:left="360" w:hanging="360"/>
      </w:pPr>
    </w:lvl>
    <w:lvl w:ilvl="1">
      <w:start w:val="1"/>
      <w:numFmt w:val="decimal"/>
      <w:lvlText w:val="%1.%2."/>
      <w:lvlJc w:val="left"/>
      <w:pPr>
        <w:ind w:left="0" w:firstLine="0"/>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abstractNumId w:val="18"/>
  </w:num>
  <w:num w:numId="2">
    <w:abstractNumId w:val="3"/>
  </w:num>
  <w:num w:numId="3">
    <w:abstractNumId w:val="5"/>
  </w:num>
  <w:num w:numId="4">
    <w:abstractNumId w:val="27"/>
  </w:num>
  <w:num w:numId="5">
    <w:abstractNumId w:val="33"/>
  </w:num>
  <w:num w:numId="6">
    <w:abstractNumId w:val="30"/>
  </w:num>
  <w:num w:numId="7">
    <w:abstractNumId w:val="19"/>
  </w:num>
  <w:num w:numId="8">
    <w:abstractNumId w:val="13"/>
  </w:num>
  <w:num w:numId="9">
    <w:abstractNumId w:val="2"/>
  </w:num>
  <w:num w:numId="10">
    <w:abstractNumId w:val="12"/>
  </w:num>
  <w:num w:numId="11">
    <w:abstractNumId w:val="26"/>
  </w:num>
  <w:num w:numId="12">
    <w:abstractNumId w:val="39"/>
  </w:num>
  <w:num w:numId="13">
    <w:abstractNumId w:val="36"/>
  </w:num>
  <w:num w:numId="14">
    <w:abstractNumId w:val="32"/>
  </w:num>
  <w:num w:numId="15">
    <w:abstractNumId w:val="23"/>
  </w:num>
  <w:num w:numId="16">
    <w:abstractNumId w:val="34"/>
  </w:num>
  <w:num w:numId="17">
    <w:abstractNumId w:val="21"/>
  </w:num>
  <w:num w:numId="18">
    <w:abstractNumId w:val="6"/>
  </w:num>
  <w:num w:numId="19">
    <w:abstractNumId w:val="29"/>
  </w:num>
  <w:num w:numId="20">
    <w:abstractNumId w:val="38"/>
  </w:num>
  <w:num w:numId="21">
    <w:abstractNumId w:val="24"/>
  </w:num>
  <w:num w:numId="22">
    <w:abstractNumId w:val="7"/>
  </w:num>
  <w:num w:numId="23">
    <w:abstractNumId w:val="15"/>
  </w:num>
  <w:num w:numId="24">
    <w:abstractNumId w:val="9"/>
  </w:num>
  <w:num w:numId="25">
    <w:abstractNumId w:val="35"/>
  </w:num>
  <w:num w:numId="26">
    <w:abstractNumId w:val="10"/>
  </w:num>
  <w:num w:numId="27">
    <w:abstractNumId w:val="8"/>
  </w:num>
  <w:num w:numId="28">
    <w:abstractNumId w:val="28"/>
  </w:num>
  <w:num w:numId="29">
    <w:abstractNumId w:val="14"/>
  </w:num>
  <w:num w:numId="30">
    <w:abstractNumId w:val="14"/>
    <w:lvlOverride w:ilvl="0">
      <w:startOverride w:val="1"/>
    </w:lvlOverride>
  </w:num>
  <w:num w:numId="31">
    <w:abstractNumId w:val="4"/>
  </w:num>
  <w:num w:numId="32">
    <w:abstractNumId w:val="1"/>
  </w:num>
  <w:num w:numId="33">
    <w:abstractNumId w:val="40"/>
  </w:num>
  <w:num w:numId="34">
    <w:abstractNumId w:val="25"/>
  </w:num>
  <w:numIdMacAtCleanup w:val="3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3"/>
  <w:defaultTabStop w:val="709"/>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E6498"/>
    <w:rsid w:val="00001451"/>
    <w:rsid w:val="00001E67"/>
    <w:rsid w:val="0000273D"/>
    <w:rsid w:val="000062BA"/>
    <w:rsid w:val="00013E35"/>
    <w:rsid w:val="00017FA6"/>
    <w:rsid w:val="00020CF8"/>
    <w:rsid w:val="00020E42"/>
    <w:rsid w:val="000219B4"/>
    <w:rsid w:val="00023FB7"/>
    <w:rsid w:val="00027F35"/>
    <w:rsid w:val="0003070D"/>
    <w:rsid w:val="000348D3"/>
    <w:rsid w:val="00036E27"/>
    <w:rsid w:val="00043710"/>
    <w:rsid w:val="00051ADC"/>
    <w:rsid w:val="00051C59"/>
    <w:rsid w:val="00052CC0"/>
    <w:rsid w:val="00052D6C"/>
    <w:rsid w:val="0008039B"/>
    <w:rsid w:val="00081189"/>
    <w:rsid w:val="00081265"/>
    <w:rsid w:val="00083D0D"/>
    <w:rsid w:val="00085871"/>
    <w:rsid w:val="0009190E"/>
    <w:rsid w:val="000A29BC"/>
    <w:rsid w:val="000A4603"/>
    <w:rsid w:val="000A60A5"/>
    <w:rsid w:val="000B184D"/>
    <w:rsid w:val="000B218C"/>
    <w:rsid w:val="000B5618"/>
    <w:rsid w:val="000C58A9"/>
    <w:rsid w:val="000C62B6"/>
    <w:rsid w:val="000C7152"/>
    <w:rsid w:val="000D3713"/>
    <w:rsid w:val="000D61DB"/>
    <w:rsid w:val="000D794A"/>
    <w:rsid w:val="000E4FAC"/>
    <w:rsid w:val="000E554C"/>
    <w:rsid w:val="000E656F"/>
    <w:rsid w:val="000F1532"/>
    <w:rsid w:val="000F186A"/>
    <w:rsid w:val="00101C0E"/>
    <w:rsid w:val="001066C1"/>
    <w:rsid w:val="00110ABF"/>
    <w:rsid w:val="00112306"/>
    <w:rsid w:val="00123222"/>
    <w:rsid w:val="0012354C"/>
    <w:rsid w:val="00125632"/>
    <w:rsid w:val="001312DF"/>
    <w:rsid w:val="001315C8"/>
    <w:rsid w:val="0014521A"/>
    <w:rsid w:val="001513E3"/>
    <w:rsid w:val="001613E1"/>
    <w:rsid w:val="00161B4E"/>
    <w:rsid w:val="00166F63"/>
    <w:rsid w:val="00167623"/>
    <w:rsid w:val="00167998"/>
    <w:rsid w:val="00173C54"/>
    <w:rsid w:val="0017639B"/>
    <w:rsid w:val="00185CBD"/>
    <w:rsid w:val="0018735D"/>
    <w:rsid w:val="00192CCB"/>
    <w:rsid w:val="00194889"/>
    <w:rsid w:val="00194AF9"/>
    <w:rsid w:val="001A354D"/>
    <w:rsid w:val="001A5717"/>
    <w:rsid w:val="001B1FB1"/>
    <w:rsid w:val="001B20E2"/>
    <w:rsid w:val="001C141F"/>
    <w:rsid w:val="001C5A24"/>
    <w:rsid w:val="001D1352"/>
    <w:rsid w:val="001D55CE"/>
    <w:rsid w:val="001D7083"/>
    <w:rsid w:val="001E1098"/>
    <w:rsid w:val="001E1F11"/>
    <w:rsid w:val="001F73A3"/>
    <w:rsid w:val="002012BD"/>
    <w:rsid w:val="00204BD5"/>
    <w:rsid w:val="00206D22"/>
    <w:rsid w:val="00207602"/>
    <w:rsid w:val="00207773"/>
    <w:rsid w:val="002105FB"/>
    <w:rsid w:val="00212542"/>
    <w:rsid w:val="00214B24"/>
    <w:rsid w:val="002179E3"/>
    <w:rsid w:val="002200F9"/>
    <w:rsid w:val="0022104E"/>
    <w:rsid w:val="002232C5"/>
    <w:rsid w:val="00225BB5"/>
    <w:rsid w:val="002272F5"/>
    <w:rsid w:val="002278DF"/>
    <w:rsid w:val="00230150"/>
    <w:rsid w:val="00230272"/>
    <w:rsid w:val="00230A91"/>
    <w:rsid w:val="00232214"/>
    <w:rsid w:val="002324E5"/>
    <w:rsid w:val="002333D9"/>
    <w:rsid w:val="002350CD"/>
    <w:rsid w:val="002351DC"/>
    <w:rsid w:val="0023618B"/>
    <w:rsid w:val="00237745"/>
    <w:rsid w:val="00241C35"/>
    <w:rsid w:val="00242695"/>
    <w:rsid w:val="0024641E"/>
    <w:rsid w:val="00246C9F"/>
    <w:rsid w:val="002476F4"/>
    <w:rsid w:val="0025148B"/>
    <w:rsid w:val="002609F6"/>
    <w:rsid w:val="00263964"/>
    <w:rsid w:val="00264A0C"/>
    <w:rsid w:val="00266E77"/>
    <w:rsid w:val="002729FF"/>
    <w:rsid w:val="002766AB"/>
    <w:rsid w:val="00281CC2"/>
    <w:rsid w:val="00281EA8"/>
    <w:rsid w:val="0028774B"/>
    <w:rsid w:val="00287C7F"/>
    <w:rsid w:val="002905AB"/>
    <w:rsid w:val="00292B01"/>
    <w:rsid w:val="002A2A62"/>
    <w:rsid w:val="002B0310"/>
    <w:rsid w:val="002B1158"/>
    <w:rsid w:val="002B16C1"/>
    <w:rsid w:val="002B7336"/>
    <w:rsid w:val="002B79C2"/>
    <w:rsid w:val="002C331F"/>
    <w:rsid w:val="002C7C41"/>
    <w:rsid w:val="002D1CB2"/>
    <w:rsid w:val="002D3D54"/>
    <w:rsid w:val="002E286F"/>
    <w:rsid w:val="002E2FFD"/>
    <w:rsid w:val="002E3D97"/>
    <w:rsid w:val="002E65E6"/>
    <w:rsid w:val="002F15CA"/>
    <w:rsid w:val="002F23C0"/>
    <w:rsid w:val="002F3B1D"/>
    <w:rsid w:val="002F673E"/>
    <w:rsid w:val="002F7AE5"/>
    <w:rsid w:val="00300358"/>
    <w:rsid w:val="00303C62"/>
    <w:rsid w:val="00303EE7"/>
    <w:rsid w:val="00304C72"/>
    <w:rsid w:val="0030550B"/>
    <w:rsid w:val="00310A1B"/>
    <w:rsid w:val="00315E35"/>
    <w:rsid w:val="00316C1A"/>
    <w:rsid w:val="00316CB4"/>
    <w:rsid w:val="00320BE0"/>
    <w:rsid w:val="0032168D"/>
    <w:rsid w:val="00321E74"/>
    <w:rsid w:val="00322B83"/>
    <w:rsid w:val="00324F8C"/>
    <w:rsid w:val="00325B0C"/>
    <w:rsid w:val="00332987"/>
    <w:rsid w:val="003343A2"/>
    <w:rsid w:val="0034047B"/>
    <w:rsid w:val="003408A8"/>
    <w:rsid w:val="003421D8"/>
    <w:rsid w:val="00342323"/>
    <w:rsid w:val="00344270"/>
    <w:rsid w:val="00344EF4"/>
    <w:rsid w:val="003475D3"/>
    <w:rsid w:val="00351E0B"/>
    <w:rsid w:val="003528E1"/>
    <w:rsid w:val="0035671D"/>
    <w:rsid w:val="00356DFA"/>
    <w:rsid w:val="00357F3C"/>
    <w:rsid w:val="00361A18"/>
    <w:rsid w:val="00362981"/>
    <w:rsid w:val="003659E0"/>
    <w:rsid w:val="003706A5"/>
    <w:rsid w:val="003742E4"/>
    <w:rsid w:val="00375D1F"/>
    <w:rsid w:val="003834C8"/>
    <w:rsid w:val="003849D4"/>
    <w:rsid w:val="00384AC6"/>
    <w:rsid w:val="003911D2"/>
    <w:rsid w:val="003A0A66"/>
    <w:rsid w:val="003A135D"/>
    <w:rsid w:val="003B0AFF"/>
    <w:rsid w:val="003B4F47"/>
    <w:rsid w:val="003C165D"/>
    <w:rsid w:val="003C3B00"/>
    <w:rsid w:val="003C45A8"/>
    <w:rsid w:val="003C75EA"/>
    <w:rsid w:val="003C7D18"/>
    <w:rsid w:val="003D00CC"/>
    <w:rsid w:val="003D4018"/>
    <w:rsid w:val="003D63CA"/>
    <w:rsid w:val="003E36DE"/>
    <w:rsid w:val="003E683A"/>
    <w:rsid w:val="003F054F"/>
    <w:rsid w:val="003F0D10"/>
    <w:rsid w:val="003F1099"/>
    <w:rsid w:val="003F5CE0"/>
    <w:rsid w:val="00403898"/>
    <w:rsid w:val="004113F4"/>
    <w:rsid w:val="004139F9"/>
    <w:rsid w:val="00415322"/>
    <w:rsid w:val="0041713B"/>
    <w:rsid w:val="00420F5A"/>
    <w:rsid w:val="004225E6"/>
    <w:rsid w:val="00422F5A"/>
    <w:rsid w:val="004234F4"/>
    <w:rsid w:val="00423C24"/>
    <w:rsid w:val="004270A1"/>
    <w:rsid w:val="00435DB8"/>
    <w:rsid w:val="00441279"/>
    <w:rsid w:val="00445B91"/>
    <w:rsid w:val="00445C60"/>
    <w:rsid w:val="00447E94"/>
    <w:rsid w:val="00450711"/>
    <w:rsid w:val="00450E74"/>
    <w:rsid w:val="004536EE"/>
    <w:rsid w:val="0045522F"/>
    <w:rsid w:val="00472DFA"/>
    <w:rsid w:val="00474319"/>
    <w:rsid w:val="0047704C"/>
    <w:rsid w:val="00484053"/>
    <w:rsid w:val="0048443A"/>
    <w:rsid w:val="00485682"/>
    <w:rsid w:val="00491CBD"/>
    <w:rsid w:val="0049449F"/>
    <w:rsid w:val="004A0346"/>
    <w:rsid w:val="004A396D"/>
    <w:rsid w:val="004A551A"/>
    <w:rsid w:val="004B0707"/>
    <w:rsid w:val="004B2D4D"/>
    <w:rsid w:val="004B4FD3"/>
    <w:rsid w:val="004C052C"/>
    <w:rsid w:val="004C2620"/>
    <w:rsid w:val="004C4FF1"/>
    <w:rsid w:val="004D0812"/>
    <w:rsid w:val="004D3D49"/>
    <w:rsid w:val="004D6BFA"/>
    <w:rsid w:val="004D7BAE"/>
    <w:rsid w:val="004D7FA2"/>
    <w:rsid w:val="004E185B"/>
    <w:rsid w:val="004E37F6"/>
    <w:rsid w:val="004F04D2"/>
    <w:rsid w:val="004F1192"/>
    <w:rsid w:val="004F1E4A"/>
    <w:rsid w:val="004F7DF4"/>
    <w:rsid w:val="00500884"/>
    <w:rsid w:val="00505C16"/>
    <w:rsid w:val="0051074E"/>
    <w:rsid w:val="00512B9A"/>
    <w:rsid w:val="00514DC1"/>
    <w:rsid w:val="00515186"/>
    <w:rsid w:val="0051565D"/>
    <w:rsid w:val="00523A1A"/>
    <w:rsid w:val="0052623F"/>
    <w:rsid w:val="00527C6C"/>
    <w:rsid w:val="005339AB"/>
    <w:rsid w:val="00534AA3"/>
    <w:rsid w:val="00540880"/>
    <w:rsid w:val="0054092F"/>
    <w:rsid w:val="0054533D"/>
    <w:rsid w:val="005454E7"/>
    <w:rsid w:val="005516A0"/>
    <w:rsid w:val="00554D62"/>
    <w:rsid w:val="00555899"/>
    <w:rsid w:val="0055612C"/>
    <w:rsid w:val="005570B1"/>
    <w:rsid w:val="005604C5"/>
    <w:rsid w:val="00562A4C"/>
    <w:rsid w:val="005631EB"/>
    <w:rsid w:val="00564AD7"/>
    <w:rsid w:val="00567BFF"/>
    <w:rsid w:val="00570016"/>
    <w:rsid w:val="00571A64"/>
    <w:rsid w:val="00571DB4"/>
    <w:rsid w:val="005760BC"/>
    <w:rsid w:val="00582017"/>
    <w:rsid w:val="00582EFB"/>
    <w:rsid w:val="005841A9"/>
    <w:rsid w:val="005907D7"/>
    <w:rsid w:val="00590E55"/>
    <w:rsid w:val="00592389"/>
    <w:rsid w:val="00595635"/>
    <w:rsid w:val="00596B20"/>
    <w:rsid w:val="005A002B"/>
    <w:rsid w:val="005A0837"/>
    <w:rsid w:val="005A37EB"/>
    <w:rsid w:val="005B716A"/>
    <w:rsid w:val="005B7F2C"/>
    <w:rsid w:val="005C4EC1"/>
    <w:rsid w:val="005C5126"/>
    <w:rsid w:val="005D4089"/>
    <w:rsid w:val="005D5AB6"/>
    <w:rsid w:val="005E2323"/>
    <w:rsid w:val="005E5E7B"/>
    <w:rsid w:val="005E71D2"/>
    <w:rsid w:val="005E7BBC"/>
    <w:rsid w:val="005F165E"/>
    <w:rsid w:val="005F3AB8"/>
    <w:rsid w:val="005F467D"/>
    <w:rsid w:val="005F61AB"/>
    <w:rsid w:val="0060680F"/>
    <w:rsid w:val="00612D99"/>
    <w:rsid w:val="00613094"/>
    <w:rsid w:val="006176D8"/>
    <w:rsid w:val="00624F4E"/>
    <w:rsid w:val="00625373"/>
    <w:rsid w:val="006255F8"/>
    <w:rsid w:val="00625836"/>
    <w:rsid w:val="00630D08"/>
    <w:rsid w:val="00632319"/>
    <w:rsid w:val="006327E2"/>
    <w:rsid w:val="006375E2"/>
    <w:rsid w:val="00640B12"/>
    <w:rsid w:val="00644752"/>
    <w:rsid w:val="0064673A"/>
    <w:rsid w:val="00647E46"/>
    <w:rsid w:val="006501F9"/>
    <w:rsid w:val="00652FA0"/>
    <w:rsid w:val="00661D85"/>
    <w:rsid w:val="006633EC"/>
    <w:rsid w:val="00663E89"/>
    <w:rsid w:val="006654B5"/>
    <w:rsid w:val="006659DF"/>
    <w:rsid w:val="006666BF"/>
    <w:rsid w:val="0066704B"/>
    <w:rsid w:val="00674768"/>
    <w:rsid w:val="00676BA3"/>
    <w:rsid w:val="0068465B"/>
    <w:rsid w:val="006847DB"/>
    <w:rsid w:val="006849C6"/>
    <w:rsid w:val="00684D57"/>
    <w:rsid w:val="0068567D"/>
    <w:rsid w:val="00686B26"/>
    <w:rsid w:val="00693513"/>
    <w:rsid w:val="00693686"/>
    <w:rsid w:val="006958EC"/>
    <w:rsid w:val="00695A61"/>
    <w:rsid w:val="00697B77"/>
    <w:rsid w:val="006A4381"/>
    <w:rsid w:val="006A7866"/>
    <w:rsid w:val="006B1739"/>
    <w:rsid w:val="006B1FF0"/>
    <w:rsid w:val="006B4A06"/>
    <w:rsid w:val="006B6C54"/>
    <w:rsid w:val="006C1D24"/>
    <w:rsid w:val="006C322D"/>
    <w:rsid w:val="006C48C2"/>
    <w:rsid w:val="006D3D8B"/>
    <w:rsid w:val="006D6F73"/>
    <w:rsid w:val="006E04DB"/>
    <w:rsid w:val="006E3601"/>
    <w:rsid w:val="006E3A35"/>
    <w:rsid w:val="006E3B40"/>
    <w:rsid w:val="006E4214"/>
    <w:rsid w:val="006E4EAF"/>
    <w:rsid w:val="006E6498"/>
    <w:rsid w:val="006F08A0"/>
    <w:rsid w:val="006F0AD7"/>
    <w:rsid w:val="006F3CEC"/>
    <w:rsid w:val="006F4E37"/>
    <w:rsid w:val="006F5D79"/>
    <w:rsid w:val="006F750C"/>
    <w:rsid w:val="00702D75"/>
    <w:rsid w:val="00703F24"/>
    <w:rsid w:val="00704740"/>
    <w:rsid w:val="00705349"/>
    <w:rsid w:val="007070E7"/>
    <w:rsid w:val="007146CC"/>
    <w:rsid w:val="00720529"/>
    <w:rsid w:val="00721DC5"/>
    <w:rsid w:val="00723550"/>
    <w:rsid w:val="007244FE"/>
    <w:rsid w:val="0072473D"/>
    <w:rsid w:val="00724CDD"/>
    <w:rsid w:val="0072645B"/>
    <w:rsid w:val="00727E42"/>
    <w:rsid w:val="00730703"/>
    <w:rsid w:val="007335BA"/>
    <w:rsid w:val="00733CA3"/>
    <w:rsid w:val="00734802"/>
    <w:rsid w:val="00736E4B"/>
    <w:rsid w:val="00737EA5"/>
    <w:rsid w:val="007406E8"/>
    <w:rsid w:val="00740C60"/>
    <w:rsid w:val="007413E4"/>
    <w:rsid w:val="00741681"/>
    <w:rsid w:val="007444D8"/>
    <w:rsid w:val="00751B17"/>
    <w:rsid w:val="00753F1A"/>
    <w:rsid w:val="007541E2"/>
    <w:rsid w:val="00754CFB"/>
    <w:rsid w:val="00757AC3"/>
    <w:rsid w:val="00760F31"/>
    <w:rsid w:val="0076530E"/>
    <w:rsid w:val="00765436"/>
    <w:rsid w:val="00771A1F"/>
    <w:rsid w:val="007802DA"/>
    <w:rsid w:val="0078151E"/>
    <w:rsid w:val="0078253C"/>
    <w:rsid w:val="00790A15"/>
    <w:rsid w:val="007A1598"/>
    <w:rsid w:val="007A188A"/>
    <w:rsid w:val="007A44A6"/>
    <w:rsid w:val="007B3A43"/>
    <w:rsid w:val="007C150D"/>
    <w:rsid w:val="007C6AE4"/>
    <w:rsid w:val="007D16F3"/>
    <w:rsid w:val="007D175D"/>
    <w:rsid w:val="007D18E6"/>
    <w:rsid w:val="007D24A3"/>
    <w:rsid w:val="007D352B"/>
    <w:rsid w:val="007D3B0A"/>
    <w:rsid w:val="007D6B10"/>
    <w:rsid w:val="007E4C90"/>
    <w:rsid w:val="007F0177"/>
    <w:rsid w:val="007F1FF8"/>
    <w:rsid w:val="007F5C90"/>
    <w:rsid w:val="007F75B6"/>
    <w:rsid w:val="00802BBC"/>
    <w:rsid w:val="00803895"/>
    <w:rsid w:val="008065A2"/>
    <w:rsid w:val="0080666D"/>
    <w:rsid w:val="0081298D"/>
    <w:rsid w:val="00816055"/>
    <w:rsid w:val="008175DC"/>
    <w:rsid w:val="0082169B"/>
    <w:rsid w:val="0082170F"/>
    <w:rsid w:val="0082459E"/>
    <w:rsid w:val="00824FFA"/>
    <w:rsid w:val="00831FE8"/>
    <w:rsid w:val="00833D01"/>
    <w:rsid w:val="00834AF4"/>
    <w:rsid w:val="008373F2"/>
    <w:rsid w:val="008441FF"/>
    <w:rsid w:val="008446DA"/>
    <w:rsid w:val="00850097"/>
    <w:rsid w:val="008525B3"/>
    <w:rsid w:val="00852B8E"/>
    <w:rsid w:val="008635BD"/>
    <w:rsid w:val="00864B7D"/>
    <w:rsid w:val="00865735"/>
    <w:rsid w:val="008666F1"/>
    <w:rsid w:val="008669F5"/>
    <w:rsid w:val="00870767"/>
    <w:rsid w:val="00870E49"/>
    <w:rsid w:val="00873462"/>
    <w:rsid w:val="008753DC"/>
    <w:rsid w:val="00883325"/>
    <w:rsid w:val="00894EF7"/>
    <w:rsid w:val="008969B7"/>
    <w:rsid w:val="008A1C76"/>
    <w:rsid w:val="008A4491"/>
    <w:rsid w:val="008B00F7"/>
    <w:rsid w:val="008B0120"/>
    <w:rsid w:val="008B089A"/>
    <w:rsid w:val="008B758C"/>
    <w:rsid w:val="008B7692"/>
    <w:rsid w:val="008C3FAF"/>
    <w:rsid w:val="008C5E69"/>
    <w:rsid w:val="008D31F1"/>
    <w:rsid w:val="008E089E"/>
    <w:rsid w:val="008E13AE"/>
    <w:rsid w:val="008E3495"/>
    <w:rsid w:val="008F1615"/>
    <w:rsid w:val="008F179B"/>
    <w:rsid w:val="008F3BD4"/>
    <w:rsid w:val="008F4949"/>
    <w:rsid w:val="008F50E5"/>
    <w:rsid w:val="008F5149"/>
    <w:rsid w:val="008F5703"/>
    <w:rsid w:val="009002C2"/>
    <w:rsid w:val="00901A4B"/>
    <w:rsid w:val="00904D16"/>
    <w:rsid w:val="0091062C"/>
    <w:rsid w:val="009130BC"/>
    <w:rsid w:val="0092004F"/>
    <w:rsid w:val="0092167E"/>
    <w:rsid w:val="009227D5"/>
    <w:rsid w:val="00923714"/>
    <w:rsid w:val="009239F7"/>
    <w:rsid w:val="009275B1"/>
    <w:rsid w:val="009311D1"/>
    <w:rsid w:val="0093393D"/>
    <w:rsid w:val="0093395B"/>
    <w:rsid w:val="009348F2"/>
    <w:rsid w:val="009362A1"/>
    <w:rsid w:val="00941352"/>
    <w:rsid w:val="00945F7D"/>
    <w:rsid w:val="00946176"/>
    <w:rsid w:val="00946675"/>
    <w:rsid w:val="00950D9D"/>
    <w:rsid w:val="00952525"/>
    <w:rsid w:val="00952D82"/>
    <w:rsid w:val="00953D28"/>
    <w:rsid w:val="00971C42"/>
    <w:rsid w:val="009731C2"/>
    <w:rsid w:val="00973A94"/>
    <w:rsid w:val="00975428"/>
    <w:rsid w:val="00977C46"/>
    <w:rsid w:val="00982A06"/>
    <w:rsid w:val="00984E23"/>
    <w:rsid w:val="0098636C"/>
    <w:rsid w:val="0098759B"/>
    <w:rsid w:val="009A171A"/>
    <w:rsid w:val="009A23D4"/>
    <w:rsid w:val="009A497E"/>
    <w:rsid w:val="009A578A"/>
    <w:rsid w:val="009B0CAC"/>
    <w:rsid w:val="009B13E8"/>
    <w:rsid w:val="009B2F26"/>
    <w:rsid w:val="009B3875"/>
    <w:rsid w:val="009B775C"/>
    <w:rsid w:val="009C0F40"/>
    <w:rsid w:val="009C11B0"/>
    <w:rsid w:val="009C2A9E"/>
    <w:rsid w:val="009C4733"/>
    <w:rsid w:val="009C4AD3"/>
    <w:rsid w:val="009C4D39"/>
    <w:rsid w:val="009C51A3"/>
    <w:rsid w:val="009C752A"/>
    <w:rsid w:val="009D2229"/>
    <w:rsid w:val="009D2878"/>
    <w:rsid w:val="009D62DA"/>
    <w:rsid w:val="009D6F5C"/>
    <w:rsid w:val="009E62E4"/>
    <w:rsid w:val="009E75DE"/>
    <w:rsid w:val="009F04DA"/>
    <w:rsid w:val="009F2726"/>
    <w:rsid w:val="009F7DB7"/>
    <w:rsid w:val="00A00417"/>
    <w:rsid w:val="00A04E73"/>
    <w:rsid w:val="00A14335"/>
    <w:rsid w:val="00A14AFE"/>
    <w:rsid w:val="00A167C2"/>
    <w:rsid w:val="00A16E72"/>
    <w:rsid w:val="00A2305B"/>
    <w:rsid w:val="00A3690E"/>
    <w:rsid w:val="00A40371"/>
    <w:rsid w:val="00A406C2"/>
    <w:rsid w:val="00A41E8B"/>
    <w:rsid w:val="00A45118"/>
    <w:rsid w:val="00A50BD6"/>
    <w:rsid w:val="00A64A52"/>
    <w:rsid w:val="00A7165D"/>
    <w:rsid w:val="00A732D9"/>
    <w:rsid w:val="00A77C9D"/>
    <w:rsid w:val="00A849EA"/>
    <w:rsid w:val="00A8752B"/>
    <w:rsid w:val="00A916B8"/>
    <w:rsid w:val="00A9211F"/>
    <w:rsid w:val="00A92244"/>
    <w:rsid w:val="00A922FD"/>
    <w:rsid w:val="00A93656"/>
    <w:rsid w:val="00A96705"/>
    <w:rsid w:val="00A96849"/>
    <w:rsid w:val="00A97160"/>
    <w:rsid w:val="00A97279"/>
    <w:rsid w:val="00AA5EF4"/>
    <w:rsid w:val="00AB0F11"/>
    <w:rsid w:val="00AC04AE"/>
    <w:rsid w:val="00AC0709"/>
    <w:rsid w:val="00AD03ED"/>
    <w:rsid w:val="00AD4894"/>
    <w:rsid w:val="00AD4CC2"/>
    <w:rsid w:val="00AD6AE5"/>
    <w:rsid w:val="00AD7992"/>
    <w:rsid w:val="00AE143C"/>
    <w:rsid w:val="00AE1BB0"/>
    <w:rsid w:val="00AE1CA7"/>
    <w:rsid w:val="00AE4969"/>
    <w:rsid w:val="00AE71C7"/>
    <w:rsid w:val="00AE7CF7"/>
    <w:rsid w:val="00AF01EA"/>
    <w:rsid w:val="00AF0E20"/>
    <w:rsid w:val="00AF68B7"/>
    <w:rsid w:val="00AF761A"/>
    <w:rsid w:val="00AF761F"/>
    <w:rsid w:val="00B03784"/>
    <w:rsid w:val="00B10FA1"/>
    <w:rsid w:val="00B1270D"/>
    <w:rsid w:val="00B15D40"/>
    <w:rsid w:val="00B170B6"/>
    <w:rsid w:val="00B17CBE"/>
    <w:rsid w:val="00B26E69"/>
    <w:rsid w:val="00B315F5"/>
    <w:rsid w:val="00B31BB0"/>
    <w:rsid w:val="00B31EDC"/>
    <w:rsid w:val="00B325E7"/>
    <w:rsid w:val="00B32CEC"/>
    <w:rsid w:val="00B41965"/>
    <w:rsid w:val="00B436CD"/>
    <w:rsid w:val="00B47251"/>
    <w:rsid w:val="00B47ECB"/>
    <w:rsid w:val="00B565D1"/>
    <w:rsid w:val="00B57696"/>
    <w:rsid w:val="00B57E08"/>
    <w:rsid w:val="00B57FAF"/>
    <w:rsid w:val="00B6122A"/>
    <w:rsid w:val="00B632E9"/>
    <w:rsid w:val="00B714B7"/>
    <w:rsid w:val="00B75D25"/>
    <w:rsid w:val="00B76609"/>
    <w:rsid w:val="00B80575"/>
    <w:rsid w:val="00B80E79"/>
    <w:rsid w:val="00B83FDD"/>
    <w:rsid w:val="00B84D67"/>
    <w:rsid w:val="00B85649"/>
    <w:rsid w:val="00B92DF8"/>
    <w:rsid w:val="00B942CB"/>
    <w:rsid w:val="00B962A4"/>
    <w:rsid w:val="00BA686B"/>
    <w:rsid w:val="00BB246E"/>
    <w:rsid w:val="00BB6E48"/>
    <w:rsid w:val="00BD002E"/>
    <w:rsid w:val="00BD2ECC"/>
    <w:rsid w:val="00BD3697"/>
    <w:rsid w:val="00BD44DE"/>
    <w:rsid w:val="00BD6757"/>
    <w:rsid w:val="00BD6F2D"/>
    <w:rsid w:val="00BE0457"/>
    <w:rsid w:val="00BE6957"/>
    <w:rsid w:val="00BF3BAB"/>
    <w:rsid w:val="00BF44A1"/>
    <w:rsid w:val="00BF45CC"/>
    <w:rsid w:val="00BF68F6"/>
    <w:rsid w:val="00BF6C2A"/>
    <w:rsid w:val="00C00B84"/>
    <w:rsid w:val="00C047BE"/>
    <w:rsid w:val="00C06B8F"/>
    <w:rsid w:val="00C22666"/>
    <w:rsid w:val="00C23C8F"/>
    <w:rsid w:val="00C25656"/>
    <w:rsid w:val="00C26335"/>
    <w:rsid w:val="00C31653"/>
    <w:rsid w:val="00C32A5B"/>
    <w:rsid w:val="00C34208"/>
    <w:rsid w:val="00C3495D"/>
    <w:rsid w:val="00C473C1"/>
    <w:rsid w:val="00C47586"/>
    <w:rsid w:val="00C55835"/>
    <w:rsid w:val="00C63188"/>
    <w:rsid w:val="00C63E6F"/>
    <w:rsid w:val="00C67D43"/>
    <w:rsid w:val="00C80790"/>
    <w:rsid w:val="00C80BAE"/>
    <w:rsid w:val="00C83FFC"/>
    <w:rsid w:val="00C85609"/>
    <w:rsid w:val="00C8690B"/>
    <w:rsid w:val="00C9128B"/>
    <w:rsid w:val="00C96672"/>
    <w:rsid w:val="00CA20FD"/>
    <w:rsid w:val="00CA22D2"/>
    <w:rsid w:val="00CA2637"/>
    <w:rsid w:val="00CA27E9"/>
    <w:rsid w:val="00CA39D8"/>
    <w:rsid w:val="00CA4955"/>
    <w:rsid w:val="00CA67BE"/>
    <w:rsid w:val="00CB4059"/>
    <w:rsid w:val="00CC13E9"/>
    <w:rsid w:val="00CC1A38"/>
    <w:rsid w:val="00CC5371"/>
    <w:rsid w:val="00CC66FB"/>
    <w:rsid w:val="00CC6727"/>
    <w:rsid w:val="00CC6A23"/>
    <w:rsid w:val="00CD137F"/>
    <w:rsid w:val="00CD17B6"/>
    <w:rsid w:val="00CD2410"/>
    <w:rsid w:val="00CD60AD"/>
    <w:rsid w:val="00CE05AB"/>
    <w:rsid w:val="00CE0A4A"/>
    <w:rsid w:val="00CE510A"/>
    <w:rsid w:val="00CE7082"/>
    <w:rsid w:val="00CE7B5E"/>
    <w:rsid w:val="00CF0F02"/>
    <w:rsid w:val="00CF31B6"/>
    <w:rsid w:val="00CF50BE"/>
    <w:rsid w:val="00CF661E"/>
    <w:rsid w:val="00CF79D2"/>
    <w:rsid w:val="00D03F0D"/>
    <w:rsid w:val="00D075EA"/>
    <w:rsid w:val="00D1116E"/>
    <w:rsid w:val="00D11705"/>
    <w:rsid w:val="00D11F91"/>
    <w:rsid w:val="00D16EF9"/>
    <w:rsid w:val="00D17DA9"/>
    <w:rsid w:val="00D201B2"/>
    <w:rsid w:val="00D20CA6"/>
    <w:rsid w:val="00D26810"/>
    <w:rsid w:val="00D30CCD"/>
    <w:rsid w:val="00D32A57"/>
    <w:rsid w:val="00D4054E"/>
    <w:rsid w:val="00D40D90"/>
    <w:rsid w:val="00D414F7"/>
    <w:rsid w:val="00D41C50"/>
    <w:rsid w:val="00D42405"/>
    <w:rsid w:val="00D54269"/>
    <w:rsid w:val="00D57463"/>
    <w:rsid w:val="00D63B57"/>
    <w:rsid w:val="00D641DD"/>
    <w:rsid w:val="00D678E4"/>
    <w:rsid w:val="00D7177E"/>
    <w:rsid w:val="00D73C80"/>
    <w:rsid w:val="00D74BB9"/>
    <w:rsid w:val="00D76AD3"/>
    <w:rsid w:val="00D803FC"/>
    <w:rsid w:val="00D80999"/>
    <w:rsid w:val="00D8195D"/>
    <w:rsid w:val="00D82AFE"/>
    <w:rsid w:val="00D83D1B"/>
    <w:rsid w:val="00D90BBC"/>
    <w:rsid w:val="00D91BA2"/>
    <w:rsid w:val="00D94321"/>
    <w:rsid w:val="00D97233"/>
    <w:rsid w:val="00DA1BA8"/>
    <w:rsid w:val="00DA3BF0"/>
    <w:rsid w:val="00DB67C5"/>
    <w:rsid w:val="00DB7120"/>
    <w:rsid w:val="00DB7D8E"/>
    <w:rsid w:val="00DC2908"/>
    <w:rsid w:val="00DC2E25"/>
    <w:rsid w:val="00DC4ED2"/>
    <w:rsid w:val="00DD2E4F"/>
    <w:rsid w:val="00DD3D50"/>
    <w:rsid w:val="00DD6117"/>
    <w:rsid w:val="00DD767C"/>
    <w:rsid w:val="00DE1227"/>
    <w:rsid w:val="00DE1396"/>
    <w:rsid w:val="00DE20F0"/>
    <w:rsid w:val="00DE578F"/>
    <w:rsid w:val="00DF1B49"/>
    <w:rsid w:val="00DF3114"/>
    <w:rsid w:val="00DF3963"/>
    <w:rsid w:val="00DF4F29"/>
    <w:rsid w:val="00E00330"/>
    <w:rsid w:val="00E01ED7"/>
    <w:rsid w:val="00E022DA"/>
    <w:rsid w:val="00E05178"/>
    <w:rsid w:val="00E0531E"/>
    <w:rsid w:val="00E078B6"/>
    <w:rsid w:val="00E10ACF"/>
    <w:rsid w:val="00E14083"/>
    <w:rsid w:val="00E14C66"/>
    <w:rsid w:val="00E15FA0"/>
    <w:rsid w:val="00E16311"/>
    <w:rsid w:val="00E21815"/>
    <w:rsid w:val="00E22395"/>
    <w:rsid w:val="00E223BF"/>
    <w:rsid w:val="00E24231"/>
    <w:rsid w:val="00E26904"/>
    <w:rsid w:val="00E32CDB"/>
    <w:rsid w:val="00E36027"/>
    <w:rsid w:val="00E36B68"/>
    <w:rsid w:val="00E477A2"/>
    <w:rsid w:val="00E50CA4"/>
    <w:rsid w:val="00E51951"/>
    <w:rsid w:val="00E54F55"/>
    <w:rsid w:val="00E80217"/>
    <w:rsid w:val="00E82C2C"/>
    <w:rsid w:val="00E855B9"/>
    <w:rsid w:val="00E85750"/>
    <w:rsid w:val="00E913E1"/>
    <w:rsid w:val="00EA5207"/>
    <w:rsid w:val="00EB1F01"/>
    <w:rsid w:val="00EB6D6E"/>
    <w:rsid w:val="00EC1EB2"/>
    <w:rsid w:val="00EC2E13"/>
    <w:rsid w:val="00EC3726"/>
    <w:rsid w:val="00EC4751"/>
    <w:rsid w:val="00ED64EF"/>
    <w:rsid w:val="00EE3B5A"/>
    <w:rsid w:val="00EE63B5"/>
    <w:rsid w:val="00EE71E1"/>
    <w:rsid w:val="00EF0B0F"/>
    <w:rsid w:val="00EF1EAC"/>
    <w:rsid w:val="00EF4C9A"/>
    <w:rsid w:val="00EF4F45"/>
    <w:rsid w:val="00F0216F"/>
    <w:rsid w:val="00F131F6"/>
    <w:rsid w:val="00F23F46"/>
    <w:rsid w:val="00F275EC"/>
    <w:rsid w:val="00F31CA6"/>
    <w:rsid w:val="00F32621"/>
    <w:rsid w:val="00F32695"/>
    <w:rsid w:val="00F3389D"/>
    <w:rsid w:val="00F357FD"/>
    <w:rsid w:val="00F37BB0"/>
    <w:rsid w:val="00F406CB"/>
    <w:rsid w:val="00F42F1B"/>
    <w:rsid w:val="00F447EF"/>
    <w:rsid w:val="00F44901"/>
    <w:rsid w:val="00F44D10"/>
    <w:rsid w:val="00F52FAC"/>
    <w:rsid w:val="00F62B43"/>
    <w:rsid w:val="00F62F3F"/>
    <w:rsid w:val="00F64139"/>
    <w:rsid w:val="00F664C8"/>
    <w:rsid w:val="00F7049A"/>
    <w:rsid w:val="00F71FA6"/>
    <w:rsid w:val="00F7234A"/>
    <w:rsid w:val="00F73747"/>
    <w:rsid w:val="00F75B14"/>
    <w:rsid w:val="00F764D2"/>
    <w:rsid w:val="00F76868"/>
    <w:rsid w:val="00F77901"/>
    <w:rsid w:val="00F8038E"/>
    <w:rsid w:val="00F83CA0"/>
    <w:rsid w:val="00F870F8"/>
    <w:rsid w:val="00F87FD4"/>
    <w:rsid w:val="00FA33D9"/>
    <w:rsid w:val="00FA6BFE"/>
    <w:rsid w:val="00FA7574"/>
    <w:rsid w:val="00FB4801"/>
    <w:rsid w:val="00FB6802"/>
    <w:rsid w:val="00FC6DEE"/>
    <w:rsid w:val="00FC72C7"/>
    <w:rsid w:val="00FD2BE4"/>
    <w:rsid w:val="00FD7194"/>
    <w:rsid w:val="00FE51B8"/>
    <w:rsid w:val="00FF1CC3"/>
    <w:rsid w:val="00FF57C0"/>
    <w:rsid w:val="00FF602E"/>
    <w:rsid w:val="00FF689D"/>
    <w:rsid w:val="00FF78CB"/>
  </w:rsids>
  <m:mathPr>
    <m:mathFont m:val="Cambria Math"/>
    <m:brkBin m:val="before"/>
    <m:brkBinSub m:val="--"/>
    <m:smallFrac m:val="0"/>
    <m:dispDef/>
    <m:lMargin m:val="0"/>
    <m:rMargin m:val="0"/>
    <m:defJc m:val="centerGroup"/>
    <m:wrapIndent m:val="1440"/>
    <m:intLim m:val="subSup"/>
    <m:naryLim m:val="undOvr"/>
  </m:mathPr>
  <w:themeFontLang w:val="ru-RU"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ocId w14:val="7EA4DA43"/>
  <w15:docId w15:val="{0ADF2C70-AF9F-4E01-A65A-23E8F64F636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sz w:val="22"/>
        <w:lang w:val="ru-RU" w:eastAsia="ru-R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0">
    <w:name w:val="Normal"/>
  </w:style>
  <w:style w:type="paragraph" w:styleId="10">
    <w:name w:val="heading 1"/>
    <w:basedOn w:val="a1"/>
    <w:next w:val="a0"/>
    <w:link w:val="11"/>
    <w:qFormat/>
    <w:pPr>
      <w:spacing w:before="120" w:after="120"/>
      <w:jc w:val="both"/>
      <w:outlineLvl w:val="0"/>
    </w:pPr>
    <w:rPr>
      <w:color w:val="636F78"/>
      <w:sz w:val="18"/>
    </w:rPr>
  </w:style>
  <w:style w:type="paragraph" w:styleId="20">
    <w:name w:val="heading 2"/>
    <w:link w:val="21"/>
    <w:qFormat/>
    <w:pPr>
      <w:tabs>
        <w:tab w:val="num" w:pos="720"/>
      </w:tabs>
      <w:spacing w:before="120" w:after="120" w:line="240" w:lineRule="auto"/>
      <w:ind w:left="720" w:hanging="720"/>
      <w:jc w:val="both"/>
      <w:outlineLvl w:val="1"/>
    </w:pPr>
  </w:style>
  <w:style w:type="paragraph" w:styleId="3">
    <w:name w:val="heading 3"/>
    <w:basedOn w:val="a0"/>
    <w:next w:val="a0"/>
    <w:link w:val="30"/>
    <w:qFormat/>
    <w:pPr>
      <w:keepNext/>
      <w:spacing w:before="240" w:after="60" w:line="360" w:lineRule="auto"/>
      <w:ind w:firstLine="720"/>
      <w:jc w:val="both"/>
      <w:outlineLvl w:val="2"/>
    </w:pPr>
    <w:rPr>
      <w:rFonts w:ascii="Arial" w:hAnsi="Arial"/>
      <w:b/>
      <w:sz w:val="26"/>
    </w:rPr>
  </w:style>
  <w:style w:type="paragraph" w:styleId="4">
    <w:name w:val="heading 4"/>
    <w:link w:val="40"/>
    <w:qFormat/>
    <w:pPr>
      <w:tabs>
        <w:tab w:val="num" w:pos="3981"/>
      </w:tabs>
      <w:spacing w:before="120" w:after="120" w:line="240" w:lineRule="auto"/>
      <w:ind w:left="3981" w:hanging="720"/>
      <w:jc w:val="both"/>
      <w:outlineLvl w:val="3"/>
    </w:pPr>
  </w:style>
  <w:style w:type="paragraph" w:styleId="5">
    <w:name w:val="heading 5"/>
    <w:link w:val="50"/>
    <w:qFormat/>
    <w:pPr>
      <w:tabs>
        <w:tab w:val="num" w:pos="2880"/>
      </w:tabs>
      <w:spacing w:before="120" w:after="120" w:line="240" w:lineRule="auto"/>
      <w:ind w:left="2880" w:hanging="720"/>
      <w:jc w:val="both"/>
      <w:outlineLvl w:val="4"/>
    </w:pPr>
    <w:rPr>
      <w:lang w:val="en-GB"/>
    </w:rPr>
  </w:style>
  <w:style w:type="paragraph" w:styleId="6">
    <w:name w:val="heading 6"/>
    <w:next w:val="7"/>
    <w:link w:val="60"/>
    <w:qFormat/>
    <w:pPr>
      <w:tabs>
        <w:tab w:val="num" w:pos="3600"/>
      </w:tabs>
      <w:spacing w:before="120" w:after="120" w:line="240" w:lineRule="auto"/>
      <w:ind w:left="3600" w:hanging="720"/>
      <w:jc w:val="both"/>
      <w:outlineLvl w:val="5"/>
    </w:pPr>
  </w:style>
  <w:style w:type="paragraph" w:styleId="7">
    <w:name w:val="heading 7"/>
    <w:next w:val="8"/>
    <w:link w:val="70"/>
    <w:qFormat/>
    <w:pPr>
      <w:tabs>
        <w:tab w:val="num" w:pos="4321"/>
      </w:tabs>
      <w:spacing w:before="120" w:after="120" w:line="240" w:lineRule="auto"/>
      <w:ind w:left="4321" w:hanging="721"/>
      <w:jc w:val="both"/>
      <w:outlineLvl w:val="6"/>
    </w:pPr>
  </w:style>
  <w:style w:type="paragraph" w:styleId="8">
    <w:name w:val="heading 8"/>
    <w:next w:val="a0"/>
    <w:link w:val="80"/>
    <w:qFormat/>
    <w:pPr>
      <w:keepNext/>
      <w:keepLines/>
      <w:spacing w:before="200" w:after="0" w:line="240" w:lineRule="auto"/>
      <w:ind w:left="2880" w:hanging="360"/>
      <w:jc w:val="both"/>
      <w:outlineLvl w:val="7"/>
    </w:pPr>
  </w:style>
  <w:style w:type="paragraph" w:styleId="9">
    <w:name w:val="heading 9"/>
    <w:basedOn w:val="a0"/>
    <w:next w:val="a0"/>
    <w:link w:val="90"/>
    <w:qFormat/>
    <w:pPr>
      <w:keepNext/>
      <w:keepLines/>
      <w:spacing w:before="200" w:after="0" w:line="240" w:lineRule="auto"/>
      <w:jc w:val="both"/>
      <w:outlineLvl w:val="8"/>
    </w:pPr>
    <w:rPr>
      <w:rFonts w:ascii="Cambria" w:hAnsi="Cambria"/>
      <w:i/>
      <w:color w:val="404040"/>
      <w:sz w:val="20"/>
    </w:rPr>
  </w:style>
  <w:style w:type="character" w:default="1" w:styleId="a2">
    <w:name w:val="Default Paragraph Font"/>
    <w:uiPriority w:val="1"/>
    <w:semiHidden/>
    <w:unhideWhenUsed/>
  </w:style>
  <w:style w:type="table" w:default="1" w:styleId="a3">
    <w:name w:val="Normal Table"/>
    <w:uiPriority w:val="99"/>
    <w:semiHidden/>
    <w:unhideWhenUsed/>
    <w:tblPr>
      <w:tblInd w:w="0" w:type="dxa"/>
      <w:tblCellMar>
        <w:top w:w="0" w:type="dxa"/>
        <w:left w:w="108" w:type="dxa"/>
        <w:bottom w:w="0" w:type="dxa"/>
        <w:right w:w="108" w:type="dxa"/>
      </w:tblCellMar>
    </w:tblPr>
  </w:style>
  <w:style w:type="numbering" w:default="1" w:styleId="a4">
    <w:name w:val="No List"/>
    <w:uiPriority w:val="99"/>
    <w:semiHidden/>
    <w:unhideWhenUsed/>
  </w:style>
  <w:style w:type="numbering" w:customStyle="1" w:styleId="1">
    <w:name w:val="Стиль1"/>
    <w:basedOn w:val="a4"/>
    <w:uiPriority w:val="99"/>
    <w:pPr>
      <w:numPr>
        <w:numId w:val="2"/>
      </w:numPr>
    </w:pPr>
  </w:style>
  <w:style w:type="numbering" w:customStyle="1" w:styleId="2">
    <w:name w:val="Стиль2"/>
    <w:basedOn w:val="1"/>
    <w:uiPriority w:val="99"/>
    <w:pPr>
      <w:numPr>
        <w:numId w:val="9"/>
      </w:numPr>
    </w:pPr>
  </w:style>
  <w:style w:type="character" w:customStyle="1" w:styleId="11">
    <w:name w:val="Заголовок 1 Знак"/>
    <w:basedOn w:val="a2"/>
    <w:link w:val="10"/>
    <w:uiPriority w:val="9"/>
    <w:rPr>
      <w:rFonts w:ascii="Times New Roman" w:hAnsi="Times New Roman"/>
      <w:color w:val="636F78"/>
      <w:sz w:val="18"/>
    </w:rPr>
  </w:style>
  <w:style w:type="character" w:customStyle="1" w:styleId="12">
    <w:name w:val="Основной текст Знак1"/>
    <w:rPr>
      <w:rFonts w:ascii="Times New Roman" w:hAnsi="Times New Roman"/>
      <w:color w:val="000000"/>
      <w:sz w:val="28"/>
    </w:rPr>
  </w:style>
  <w:style w:type="character" w:customStyle="1" w:styleId="13">
    <w:name w:val="Текст сноски Знак1"/>
    <w:basedOn w:val="a2"/>
    <w:uiPriority w:val="99"/>
    <w:semiHidden/>
    <w:rPr>
      <w:sz w:val="20"/>
    </w:rPr>
  </w:style>
  <w:style w:type="table" w:customStyle="1" w:styleId="14">
    <w:name w:val="Сетка таблицы1"/>
    <w:basedOn w:val="a3"/>
    <w:uiPriority w:val="5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15">
    <w:name w:val="Основной шрифт абзаца1"/>
  </w:style>
  <w:style w:type="table" w:customStyle="1" w:styleId="16">
    <w:name w:val="Обычная таблица1"/>
    <w:uiPriority w:val="99"/>
    <w:semiHidden/>
    <w:pPr>
      <w:spacing w:line="256" w:lineRule="auto"/>
    </w:pPr>
    <w:tblPr>
      <w:tblCellMar>
        <w:top w:w="0" w:type="dxa"/>
        <w:left w:w="108" w:type="dxa"/>
        <w:bottom w:w="0" w:type="dxa"/>
        <w:right w:w="108" w:type="dxa"/>
      </w:tblCellMar>
    </w:tblPr>
  </w:style>
  <w:style w:type="character" w:customStyle="1" w:styleId="21">
    <w:name w:val="Заголовок 2 Знак"/>
    <w:basedOn w:val="a2"/>
    <w:link w:val="20"/>
    <w:uiPriority w:val="9"/>
    <w:semiHidden/>
  </w:style>
  <w:style w:type="paragraph" w:styleId="22">
    <w:name w:val="Body Text 2"/>
    <w:basedOn w:val="a0"/>
    <w:link w:val="23"/>
    <w:uiPriority w:val="99"/>
    <w:pPr>
      <w:spacing w:after="0" w:line="240" w:lineRule="auto"/>
      <w:jc w:val="both"/>
    </w:pPr>
    <w:rPr>
      <w:sz w:val="28"/>
    </w:rPr>
  </w:style>
  <w:style w:type="character" w:customStyle="1" w:styleId="23">
    <w:name w:val="Основной текст 2 Знак"/>
    <w:basedOn w:val="a2"/>
    <w:link w:val="22"/>
    <w:uiPriority w:val="99"/>
    <w:rPr>
      <w:rFonts w:ascii="Times New Roman" w:hAnsi="Times New Roman"/>
      <w:sz w:val="28"/>
    </w:rPr>
  </w:style>
  <w:style w:type="table" w:customStyle="1" w:styleId="24">
    <w:name w:val="Сетка таблицы2"/>
    <w:basedOn w:val="a3"/>
    <w:next w:val="a5"/>
    <w:uiPriority w:val="5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25">
    <w:name w:val="Обычная таблица2"/>
    <w:uiPriority w:val="99"/>
    <w:semiHidden/>
    <w:pPr>
      <w:spacing w:line="256" w:lineRule="auto"/>
    </w:pPr>
    <w:tblPr>
      <w:tblCellMar>
        <w:top w:w="0" w:type="dxa"/>
        <w:left w:w="108" w:type="dxa"/>
        <w:bottom w:w="0" w:type="dxa"/>
        <w:right w:w="108" w:type="dxa"/>
      </w:tblCellMar>
    </w:tblPr>
  </w:style>
  <w:style w:type="character" w:customStyle="1" w:styleId="30">
    <w:name w:val="Заголовок 3 Знак"/>
    <w:basedOn w:val="a2"/>
    <w:link w:val="3"/>
    <w:uiPriority w:val="9"/>
    <w:rPr>
      <w:rFonts w:ascii="Arial" w:hAnsi="Arial"/>
      <w:b/>
      <w:sz w:val="26"/>
    </w:rPr>
  </w:style>
  <w:style w:type="paragraph" w:styleId="31">
    <w:name w:val="Body Text Indent 3"/>
    <w:basedOn w:val="a0"/>
    <w:link w:val="32"/>
    <w:uiPriority w:val="99"/>
    <w:semiHidden/>
    <w:pPr>
      <w:spacing w:after="120"/>
      <w:ind w:left="283"/>
    </w:pPr>
    <w:rPr>
      <w:sz w:val="16"/>
    </w:rPr>
  </w:style>
  <w:style w:type="character" w:customStyle="1" w:styleId="32">
    <w:name w:val="Основной текст с отступом 3 Знак"/>
    <w:basedOn w:val="a2"/>
    <w:link w:val="31"/>
    <w:uiPriority w:val="99"/>
    <w:semiHidden/>
    <w:rPr>
      <w:sz w:val="16"/>
    </w:rPr>
  </w:style>
  <w:style w:type="paragraph" w:styleId="33">
    <w:name w:val="Body Text 3"/>
    <w:basedOn w:val="a0"/>
    <w:link w:val="34"/>
    <w:uiPriority w:val="99"/>
    <w:semiHidden/>
    <w:pPr>
      <w:spacing w:after="120" w:line="240" w:lineRule="auto"/>
      <w:jc w:val="both"/>
    </w:pPr>
    <w:rPr>
      <w:sz w:val="16"/>
    </w:rPr>
  </w:style>
  <w:style w:type="character" w:customStyle="1" w:styleId="34">
    <w:name w:val="Основной текст 3 Знак"/>
    <w:basedOn w:val="a2"/>
    <w:link w:val="33"/>
    <w:uiPriority w:val="99"/>
    <w:semiHidden/>
    <w:rPr>
      <w:sz w:val="16"/>
    </w:rPr>
  </w:style>
  <w:style w:type="table" w:customStyle="1" w:styleId="35">
    <w:name w:val="Обычная таблица3"/>
    <w:uiPriority w:val="99"/>
    <w:semiHidden/>
    <w:pPr>
      <w:spacing w:line="256" w:lineRule="auto"/>
    </w:pPr>
    <w:tblPr>
      <w:tblCellMar>
        <w:top w:w="0" w:type="dxa"/>
        <w:left w:w="108" w:type="dxa"/>
        <w:bottom w:w="0" w:type="dxa"/>
        <w:right w:w="108" w:type="dxa"/>
      </w:tblCellMar>
    </w:tblPr>
  </w:style>
  <w:style w:type="character" w:customStyle="1" w:styleId="40">
    <w:name w:val="Заголовок 4 Знак"/>
    <w:basedOn w:val="a2"/>
    <w:link w:val="4"/>
    <w:uiPriority w:val="9"/>
    <w:semiHidden/>
  </w:style>
  <w:style w:type="table" w:customStyle="1" w:styleId="41">
    <w:name w:val="Обычная таблица4"/>
    <w:uiPriority w:val="99"/>
    <w:semiHidden/>
    <w:pPr>
      <w:spacing w:line="256" w:lineRule="auto"/>
    </w:pPr>
    <w:tblPr>
      <w:tblCellMar>
        <w:top w:w="0" w:type="dxa"/>
        <w:left w:w="108" w:type="dxa"/>
        <w:bottom w:w="0" w:type="dxa"/>
        <w:right w:w="108" w:type="dxa"/>
      </w:tblCellMar>
    </w:tblPr>
  </w:style>
  <w:style w:type="character" w:customStyle="1" w:styleId="50">
    <w:name w:val="Заголовок 5 Знак"/>
    <w:basedOn w:val="a2"/>
    <w:link w:val="5"/>
    <w:uiPriority w:val="9"/>
    <w:semiHidden/>
    <w:rPr>
      <w:lang w:val="en-GB"/>
    </w:rPr>
  </w:style>
  <w:style w:type="character" w:customStyle="1" w:styleId="60">
    <w:name w:val="Заголовок 6 Знак"/>
    <w:basedOn w:val="a2"/>
    <w:link w:val="6"/>
    <w:uiPriority w:val="9"/>
    <w:semiHidden/>
  </w:style>
  <w:style w:type="character" w:customStyle="1" w:styleId="70">
    <w:name w:val="Заголовок 7 Знак"/>
    <w:basedOn w:val="a2"/>
    <w:link w:val="7"/>
    <w:uiPriority w:val="99"/>
    <w:semiHidden/>
  </w:style>
  <w:style w:type="character" w:customStyle="1" w:styleId="80">
    <w:name w:val="Заголовок 8 Знак"/>
    <w:basedOn w:val="a2"/>
    <w:link w:val="8"/>
    <w:uiPriority w:val="99"/>
    <w:semiHidden/>
  </w:style>
  <w:style w:type="character" w:customStyle="1" w:styleId="90">
    <w:name w:val="Заголовок 9 Знак"/>
    <w:basedOn w:val="a2"/>
    <w:link w:val="9"/>
    <w:uiPriority w:val="99"/>
    <w:semiHidden/>
    <w:rPr>
      <w:rFonts w:ascii="Cambria" w:hAnsi="Cambria"/>
      <w:i/>
      <w:color w:val="404040"/>
      <w:sz w:val="20"/>
    </w:rPr>
  </w:style>
  <w:style w:type="character" w:customStyle="1" w:styleId="110">
    <w:name w:val="Заголовок 1 Знак1"/>
    <w:basedOn w:val="a2"/>
    <w:rPr>
      <w:rFonts w:ascii="Times New Roman" w:hAnsi="Times New Roman"/>
      <w:color w:val="013F5A"/>
      <w:sz w:val="32"/>
    </w:rPr>
  </w:style>
  <w:style w:type="character" w:customStyle="1" w:styleId="111">
    <w:name w:val="Текст сноски Знак\;Текст сноски Знак Знак Знак1\;Текст сноски Знак Знак Знак Знак Знак Знак Знак Знак Знак\;Текст сноски Знак Знак Знак Знак Знак Знак Знак Знак1\;Текст сноски Знак Знак Знак Знак Знак Знак Знак1\;Текст сноски Знак Знак Знак Знак"/>
    <w:link w:val="a6"/>
    <w:uiPriority w:val="99"/>
    <w:rPr>
      <w:rFonts w:ascii="Times New Roman" w:hAnsi="Times New Roman"/>
      <w:sz w:val="20"/>
    </w:rPr>
  </w:style>
  <w:style w:type="paragraph" w:customStyle="1" w:styleId="210">
    <w:name w:val="Основной текст 21"/>
    <w:basedOn w:val="a0"/>
    <w:pPr>
      <w:spacing w:after="0" w:line="240" w:lineRule="auto"/>
      <w:jc w:val="both"/>
    </w:pPr>
    <w:rPr>
      <w:i/>
      <w:lang w:val="en-US"/>
    </w:rPr>
  </w:style>
  <w:style w:type="paragraph" w:customStyle="1" w:styleId="310">
    <w:name w:val="Основной текст 31"/>
    <w:basedOn w:val="BodyText4"/>
    <w:uiPriority w:val="99"/>
    <w:semiHidden/>
    <w:pPr>
      <w:ind w:left="1440"/>
    </w:pPr>
  </w:style>
  <w:style w:type="paragraph" w:customStyle="1" w:styleId="VL">
    <w:name w:val="VL_Заголовок"/>
    <w:basedOn w:val="10"/>
    <w:next w:val="a0"/>
    <w:pPr>
      <w:spacing w:before="240" w:after="0"/>
    </w:pPr>
    <w:rPr>
      <w:b/>
      <w:caps/>
      <w:color w:val="002846"/>
      <w:sz w:val="22"/>
    </w:rPr>
  </w:style>
  <w:style w:type="paragraph" w:customStyle="1" w:styleId="VL0">
    <w:name w:val="VL_Основной текст"/>
    <w:basedOn w:val="a0"/>
    <w:qFormat/>
    <w:pPr>
      <w:spacing w:before="240" w:after="0" w:line="240" w:lineRule="auto"/>
      <w:jc w:val="both"/>
    </w:pPr>
    <w:rPr>
      <w:color w:val="141618"/>
    </w:rPr>
  </w:style>
  <w:style w:type="paragraph" w:customStyle="1" w:styleId="VL1">
    <w:name w:val="VL_Подзаголовок"/>
    <w:basedOn w:val="a0"/>
    <w:next w:val="VL0"/>
    <w:pPr>
      <w:spacing w:before="240" w:after="0" w:line="240" w:lineRule="auto"/>
      <w:jc w:val="both"/>
      <w:outlineLvl w:val="1"/>
    </w:pPr>
    <w:rPr>
      <w:b/>
      <w:color w:val="015579"/>
    </w:rPr>
  </w:style>
  <w:style w:type="table" w:styleId="a5">
    <w:name w:val="Table Grid"/>
    <w:basedOn w:val="a3"/>
    <w:uiPriority w:val="3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VegasLex">
    <w:name w:val="Vegas Lex"/>
    <w:basedOn w:val="a3"/>
    <w:uiPriority w:val="99"/>
    <w:pPr>
      <w:spacing w:after="0" w:line="240" w:lineRule="auto"/>
      <w:jc w:val="center"/>
    </w:pPr>
    <w:rPr>
      <w:color w:val="141618"/>
    </w:rPr>
    <w:tblPr>
      <w:tblBorders>
        <w:top w:val="single" w:sz="4" w:space="0" w:color="636F78"/>
        <w:bottom w:val="single" w:sz="4" w:space="0" w:color="636F78"/>
        <w:insideH w:val="single" w:sz="4" w:space="0" w:color="636F78"/>
        <w:insideV w:val="single" w:sz="4" w:space="0" w:color="636F78"/>
      </w:tblBorders>
    </w:tblPr>
  </w:style>
  <w:style w:type="paragraph" w:customStyle="1" w:styleId="VL2">
    <w:name w:val="VL_Сноска"/>
    <w:basedOn w:val="a0"/>
    <w:link w:val="VL3"/>
    <w:pPr>
      <w:spacing w:after="0" w:line="240" w:lineRule="auto"/>
      <w:jc w:val="both"/>
    </w:pPr>
    <w:rPr>
      <w:color w:val="31373C"/>
      <w:sz w:val="18"/>
    </w:rPr>
  </w:style>
  <w:style w:type="character" w:customStyle="1" w:styleId="VL3">
    <w:name w:val="VL_Сноска Знак"/>
    <w:basedOn w:val="a2"/>
    <w:link w:val="VL2"/>
    <w:rPr>
      <w:color w:val="31373C"/>
      <w:sz w:val="18"/>
    </w:rPr>
  </w:style>
  <w:style w:type="paragraph" w:styleId="a1">
    <w:name w:val="header"/>
    <w:aliases w:val="Знак1"/>
    <w:basedOn w:val="a0"/>
    <w:link w:val="a7"/>
    <w:uiPriority w:val="99"/>
    <w:pPr>
      <w:tabs>
        <w:tab w:val="center" w:pos="4677"/>
        <w:tab w:val="right" w:pos="9355"/>
      </w:tabs>
      <w:spacing w:after="0" w:line="240" w:lineRule="auto"/>
    </w:pPr>
  </w:style>
  <w:style w:type="character" w:customStyle="1" w:styleId="a7">
    <w:name w:val="Верхний колонтитул Знак"/>
    <w:aliases w:val="Знак1 Знак"/>
    <w:basedOn w:val="a2"/>
    <w:link w:val="a1"/>
    <w:uiPriority w:val="99"/>
  </w:style>
  <w:style w:type="paragraph" w:styleId="a8">
    <w:name w:val="footnote text"/>
    <w:aliases w:val="Текст сноски Знак Знак,Текст сноски Знак Знак Знак Знак Знак Знак Знак Знак,Текст сноски Знак Знак Знак Знак Знак Знак Знак,Текст сноски Знак Знак Знак Знак Знак Знак,Текст сноски Знак Знак Знак,Текст сноски Знак Знак З,Текст сноски Знак2"/>
    <w:basedOn w:val="a0"/>
    <w:link w:val="a9"/>
    <w:uiPriority w:val="99"/>
    <w:qFormat/>
    <w:pPr>
      <w:spacing w:after="0" w:line="240" w:lineRule="auto"/>
    </w:pPr>
    <w:rPr>
      <w:sz w:val="20"/>
    </w:rPr>
  </w:style>
  <w:style w:type="character" w:customStyle="1" w:styleId="a9">
    <w:name w:val="Текст сноски Знак"/>
    <w:aliases w:val="Текст сноски Знак Знак Знак1,Текст сноски Знак Знак Знак Знак Знак Знак Знак Знак Знак,Текст сноски Знак Знак Знак Знак Знак Знак Знак Знак1,Текст сноски Знак Знак Знак Знак Знак Знак Знак1,Текст сноски Знак Знак Знак Знак"/>
    <w:basedOn w:val="a2"/>
    <w:link w:val="a8"/>
    <w:uiPriority w:val="99"/>
    <w:rPr>
      <w:rFonts w:ascii="Times New Roman" w:hAnsi="Times New Roman"/>
      <w:sz w:val="20"/>
    </w:rPr>
  </w:style>
  <w:style w:type="character" w:styleId="aa">
    <w:name w:val="footnote reference"/>
    <w:aliases w:val="fr,Used by Word for Help footnote symbols,Знак сноски 1,Ciae niinee 1,Знак сноски-FN,Ciae niinee-FN,Ссылка на сноску 45,Referencia nota al pie,SUPERS"/>
    <w:basedOn w:val="a2"/>
    <w:rPr>
      <w:vertAlign w:val="superscript"/>
    </w:rPr>
  </w:style>
  <w:style w:type="paragraph" w:styleId="ab">
    <w:name w:val="List Paragraph"/>
    <w:aliases w:val="Bullet List,FooterText,numbered,Paragraphe de liste1,lp1,Num Bullet 1,Table Number Paragraph,Bullet Number,Bulletr List Paragraph,列出段落,列出段落1,List Paragraph2,List Paragraph21,Listeafsnit1,Parágrafo da Lista1,Bullet list,List Paragraph,Ref"/>
    <w:basedOn w:val="a0"/>
    <w:link w:val="ac"/>
    <w:uiPriority w:val="34"/>
    <w:qFormat/>
    <w:pPr>
      <w:spacing w:after="0" w:line="240" w:lineRule="auto"/>
      <w:ind w:left="720"/>
      <w:contextualSpacing/>
    </w:pPr>
    <w:rPr>
      <w:sz w:val="24"/>
    </w:rPr>
  </w:style>
  <w:style w:type="character" w:customStyle="1" w:styleId="ac">
    <w:name w:val="Абзац списка Знак"/>
    <w:aliases w:val="Bullet List Знак,FooterText Знак,numbered Знак,Paragraphe de liste1 Знак,lp1 Знак,Num Bullet 1 Знак,Table Number Paragraph Знак,Bullet Number Знак,Bulletr List Paragraph Знак,列出段落 Знак,列出段落1 Знак,List Paragraph2 Знак,Listeafsnit1 Знак"/>
    <w:link w:val="ab"/>
    <w:uiPriority w:val="34"/>
    <w:qFormat/>
    <w:rPr>
      <w:rFonts w:ascii="Times New Roman" w:hAnsi="Times New Roman"/>
      <w:sz w:val="24"/>
    </w:rPr>
  </w:style>
  <w:style w:type="paragraph" w:customStyle="1" w:styleId="ConsPlusNormal">
    <w:name w:val="ConsPlusNormal"/>
    <w:link w:val="ConsPlusNormal0"/>
    <w:qFormat/>
    <w:pPr>
      <w:spacing w:after="0" w:line="240" w:lineRule="auto"/>
    </w:pPr>
    <w:rPr>
      <w:rFonts w:ascii="Arial" w:hAnsi="Arial"/>
      <w:sz w:val="20"/>
    </w:rPr>
  </w:style>
  <w:style w:type="character" w:customStyle="1" w:styleId="ConsPlusNormal0">
    <w:name w:val="ConsPlusNormal Знак"/>
    <w:link w:val="ConsPlusNormal"/>
    <w:rPr>
      <w:rFonts w:ascii="Arial" w:hAnsi="Arial"/>
      <w:sz w:val="20"/>
    </w:rPr>
  </w:style>
  <w:style w:type="paragraph" w:styleId="ad">
    <w:name w:val="No Spacing"/>
    <w:link w:val="ae"/>
    <w:uiPriority w:val="1"/>
    <w:pPr>
      <w:spacing w:after="0" w:line="240" w:lineRule="auto"/>
      <w:jc w:val="both"/>
    </w:pPr>
    <w:rPr>
      <w:sz w:val="24"/>
    </w:rPr>
  </w:style>
  <w:style w:type="character" w:customStyle="1" w:styleId="ae">
    <w:name w:val="Без интервала Знак"/>
    <w:basedOn w:val="a2"/>
    <w:link w:val="ad"/>
    <w:uiPriority w:val="1"/>
    <w:rPr>
      <w:rFonts w:ascii="Times New Roman" w:hAnsi="Times New Roman"/>
      <w:sz w:val="24"/>
    </w:rPr>
  </w:style>
  <w:style w:type="character" w:styleId="af">
    <w:name w:val="annotation reference"/>
    <w:basedOn w:val="a2"/>
    <w:uiPriority w:val="99"/>
    <w:rPr>
      <w:sz w:val="16"/>
    </w:rPr>
  </w:style>
  <w:style w:type="paragraph" w:styleId="af0">
    <w:name w:val="annotation text"/>
    <w:basedOn w:val="a0"/>
    <w:link w:val="af1"/>
    <w:uiPriority w:val="99"/>
    <w:semiHidden/>
    <w:pPr>
      <w:spacing w:line="240" w:lineRule="auto"/>
    </w:pPr>
    <w:rPr>
      <w:sz w:val="20"/>
    </w:rPr>
  </w:style>
  <w:style w:type="character" w:customStyle="1" w:styleId="af1">
    <w:name w:val="Текст примечания Знак"/>
    <w:basedOn w:val="a2"/>
    <w:link w:val="af0"/>
    <w:uiPriority w:val="99"/>
    <w:semiHidden/>
    <w:rPr>
      <w:sz w:val="20"/>
    </w:rPr>
  </w:style>
  <w:style w:type="paragraph" w:styleId="af2">
    <w:name w:val="annotation subject"/>
    <w:basedOn w:val="af0"/>
    <w:next w:val="af0"/>
    <w:link w:val="af3"/>
    <w:uiPriority w:val="99"/>
    <w:semiHidden/>
    <w:rPr>
      <w:b/>
    </w:rPr>
  </w:style>
  <w:style w:type="character" w:customStyle="1" w:styleId="af3">
    <w:name w:val="Тема примечания Знак"/>
    <w:basedOn w:val="af1"/>
    <w:link w:val="af2"/>
    <w:uiPriority w:val="99"/>
    <w:semiHidden/>
    <w:rPr>
      <w:b/>
      <w:sz w:val="20"/>
    </w:rPr>
  </w:style>
  <w:style w:type="paragraph" w:styleId="af4">
    <w:name w:val="Balloon Text"/>
    <w:basedOn w:val="a0"/>
    <w:link w:val="af5"/>
    <w:uiPriority w:val="99"/>
    <w:semiHidden/>
    <w:pPr>
      <w:spacing w:after="0" w:line="240" w:lineRule="auto"/>
    </w:pPr>
    <w:rPr>
      <w:rFonts w:ascii="Segoe UI" w:hAnsi="Segoe UI"/>
      <w:sz w:val="18"/>
    </w:rPr>
  </w:style>
  <w:style w:type="character" w:customStyle="1" w:styleId="af5">
    <w:name w:val="Текст выноски Знак"/>
    <w:basedOn w:val="a2"/>
    <w:link w:val="af4"/>
    <w:uiPriority w:val="99"/>
    <w:semiHidden/>
    <w:rPr>
      <w:rFonts w:ascii="Segoe UI" w:hAnsi="Segoe UI"/>
      <w:sz w:val="18"/>
    </w:rPr>
  </w:style>
  <w:style w:type="paragraph" w:styleId="af6">
    <w:name w:val="Body Text Indent"/>
    <w:basedOn w:val="a0"/>
    <w:link w:val="af7"/>
    <w:uiPriority w:val="99"/>
    <w:semiHidden/>
    <w:pPr>
      <w:spacing w:after="120"/>
      <w:ind w:left="283"/>
    </w:pPr>
  </w:style>
  <w:style w:type="character" w:customStyle="1" w:styleId="af7">
    <w:name w:val="Основной текст с отступом Знак"/>
    <w:basedOn w:val="a2"/>
    <w:link w:val="af6"/>
    <w:uiPriority w:val="99"/>
    <w:semiHidden/>
  </w:style>
  <w:style w:type="paragraph" w:styleId="af8">
    <w:name w:val="Subtitle"/>
    <w:basedOn w:val="a0"/>
    <w:next w:val="a0"/>
    <w:link w:val="af9"/>
    <w:pPr>
      <w:spacing w:after="60" w:line="240" w:lineRule="auto"/>
      <w:jc w:val="center"/>
      <w:outlineLvl w:val="1"/>
    </w:pPr>
    <w:rPr>
      <w:rFonts w:ascii="Cambria" w:hAnsi="Cambria"/>
      <w:sz w:val="24"/>
    </w:rPr>
  </w:style>
  <w:style w:type="character" w:customStyle="1" w:styleId="af9">
    <w:name w:val="Подзаголовок Знак"/>
    <w:basedOn w:val="a2"/>
    <w:link w:val="af8"/>
    <w:rPr>
      <w:rFonts w:ascii="Cambria" w:hAnsi="Cambria"/>
      <w:sz w:val="24"/>
    </w:rPr>
  </w:style>
  <w:style w:type="paragraph" w:customStyle="1" w:styleId="ConsPlusNonformat">
    <w:name w:val="ConsPlusNonformat"/>
    <w:uiPriority w:val="99"/>
    <w:pPr>
      <w:spacing w:after="0" w:line="240" w:lineRule="auto"/>
    </w:pPr>
    <w:rPr>
      <w:rFonts w:ascii="Courier New" w:hAnsi="Courier New"/>
      <w:sz w:val="20"/>
    </w:rPr>
  </w:style>
  <w:style w:type="paragraph" w:customStyle="1" w:styleId="ConsPlusCell">
    <w:name w:val="ConsPlusCell"/>
    <w:pPr>
      <w:spacing w:after="0" w:line="240" w:lineRule="auto"/>
    </w:pPr>
    <w:rPr>
      <w:rFonts w:ascii="Arial" w:hAnsi="Arial"/>
      <w:sz w:val="20"/>
    </w:rPr>
  </w:style>
  <w:style w:type="character" w:styleId="afa">
    <w:name w:val="Hyperlink"/>
    <w:uiPriority w:val="99"/>
    <w:rPr>
      <w:rFonts w:ascii="Times New Roman" w:hAnsi="Times New Roman"/>
      <w:color w:val="000080"/>
      <w:u w:val="single"/>
    </w:rPr>
  </w:style>
  <w:style w:type="paragraph" w:styleId="afb">
    <w:name w:val="footer"/>
    <w:basedOn w:val="a0"/>
    <w:link w:val="afc"/>
    <w:uiPriority w:val="99"/>
    <w:pPr>
      <w:tabs>
        <w:tab w:val="center" w:pos="4677"/>
        <w:tab w:val="right" w:pos="9355"/>
      </w:tabs>
      <w:spacing w:after="0" w:line="240" w:lineRule="auto"/>
    </w:pPr>
  </w:style>
  <w:style w:type="character" w:customStyle="1" w:styleId="afc">
    <w:name w:val="Нижний колонтитул Знак"/>
    <w:basedOn w:val="a2"/>
    <w:link w:val="afb"/>
    <w:uiPriority w:val="99"/>
  </w:style>
  <w:style w:type="paragraph" w:styleId="afd">
    <w:name w:val="Body Text"/>
    <w:basedOn w:val="a0"/>
    <w:link w:val="afe"/>
    <w:uiPriority w:val="99"/>
    <w:semiHidden/>
    <w:pPr>
      <w:spacing w:after="120"/>
    </w:pPr>
  </w:style>
  <w:style w:type="character" w:customStyle="1" w:styleId="afe">
    <w:name w:val="Основной текст Знак"/>
    <w:basedOn w:val="a2"/>
    <w:link w:val="afd"/>
    <w:uiPriority w:val="99"/>
    <w:semiHidden/>
  </w:style>
  <w:style w:type="character" w:styleId="aff">
    <w:name w:val="FollowedHyperlink"/>
    <w:basedOn w:val="a2"/>
    <w:uiPriority w:val="99"/>
    <w:semiHidden/>
    <w:rPr>
      <w:color w:val="626E77"/>
      <w:u w:val="single"/>
    </w:rPr>
  </w:style>
  <w:style w:type="paragraph" w:customStyle="1" w:styleId="msonormal0">
    <w:name w:val="msonormal"/>
    <w:basedOn w:val="a0"/>
    <w:pPr>
      <w:spacing w:before="100" w:beforeAutospacing="1" w:after="100" w:afterAutospacing="1" w:line="240" w:lineRule="auto"/>
    </w:pPr>
    <w:rPr>
      <w:sz w:val="24"/>
    </w:rPr>
  </w:style>
  <w:style w:type="paragraph" w:customStyle="1" w:styleId="MsoNormal1">
    <w:name w:val="MsoNormal"/>
    <w:pPr>
      <w:spacing w:line="256" w:lineRule="auto"/>
    </w:pPr>
  </w:style>
  <w:style w:type="paragraph" w:customStyle="1" w:styleId="MsoChpDefault">
    <w:name w:val="MsoChpDefault"/>
  </w:style>
  <w:style w:type="paragraph" w:customStyle="1" w:styleId="MsoPapDefault">
    <w:name w:val="MsoPapDefault"/>
    <w:pPr>
      <w:spacing w:line="256" w:lineRule="auto"/>
    </w:pPr>
  </w:style>
  <w:style w:type="paragraph" w:customStyle="1" w:styleId="WordSection1">
    <w:name w:val="WordSection1"/>
  </w:style>
  <w:style w:type="paragraph" w:customStyle="1" w:styleId="MsoNormaldoczillaStyle1">
    <w:name w:val="MsoNormal_doczillaStyle_1"/>
    <w:pPr>
      <w:spacing w:line="256" w:lineRule="auto"/>
    </w:pPr>
    <w:rPr>
      <w:rFonts w:ascii="Calibri" w:hAnsi="Calibri"/>
    </w:rPr>
  </w:style>
  <w:style w:type="paragraph" w:customStyle="1" w:styleId="MsoChpDefaultdoczillaStyle1">
    <w:name w:val="MsoChpDefault_doczillaStyle_1"/>
    <w:rPr>
      <w:rFonts w:ascii="Calibri" w:hAnsi="Calibri"/>
    </w:rPr>
  </w:style>
  <w:style w:type="paragraph" w:customStyle="1" w:styleId="MsoPapDefaultdoczillaStyle1">
    <w:name w:val="MsoPapDefault_doczillaStyle_1"/>
    <w:pPr>
      <w:spacing w:line="256" w:lineRule="auto"/>
    </w:pPr>
  </w:style>
  <w:style w:type="paragraph" w:customStyle="1" w:styleId="WordSection1doczillaStyle1">
    <w:name w:val="WordSection1_doczillaStyle_1"/>
  </w:style>
  <w:style w:type="paragraph" w:customStyle="1" w:styleId="Parties">
    <w:name w:val="Parties"/>
    <w:basedOn w:val="afd"/>
    <w:uiPriority w:val="13"/>
    <w:semiHidden/>
    <w:pPr>
      <w:numPr>
        <w:numId w:val="15"/>
      </w:numPr>
      <w:spacing w:before="120" w:line="240" w:lineRule="auto"/>
      <w:jc w:val="both"/>
    </w:pPr>
    <w:rPr>
      <w:lang w:val="en-GB"/>
    </w:rPr>
  </w:style>
  <w:style w:type="paragraph" w:customStyle="1" w:styleId="Recitals">
    <w:name w:val="Recitals"/>
    <w:basedOn w:val="afd"/>
    <w:uiPriority w:val="13"/>
    <w:semiHidden/>
    <w:pPr>
      <w:numPr>
        <w:numId w:val="1"/>
      </w:numPr>
      <w:spacing w:before="120" w:line="240" w:lineRule="auto"/>
      <w:jc w:val="both"/>
    </w:pPr>
    <w:rPr>
      <w:lang w:val="en-GB"/>
    </w:rPr>
  </w:style>
  <w:style w:type="paragraph" w:customStyle="1" w:styleId="aff0">
    <w:name w:val="Все прописные + жирный"/>
    <w:basedOn w:val="afd"/>
    <w:uiPriority w:val="99"/>
    <w:semiHidden/>
    <w:pPr>
      <w:spacing w:after="220" w:line="240" w:lineRule="auto"/>
      <w:jc w:val="both"/>
    </w:pPr>
    <w:rPr>
      <w:b/>
      <w:caps/>
      <w:lang w:val="en-GB"/>
    </w:rPr>
  </w:style>
  <w:style w:type="paragraph" w:customStyle="1" w:styleId="LBArabic2">
    <w:name w:val="LB Arabic 2"/>
    <w:basedOn w:val="22"/>
    <w:uiPriority w:val="48"/>
    <w:pPr>
      <w:numPr>
        <w:numId w:val="3"/>
      </w:numPr>
      <w:tabs>
        <w:tab w:val="clear" w:pos="1440"/>
        <w:tab w:val="num" w:pos="360"/>
      </w:tabs>
    </w:pPr>
    <w:rPr>
      <w:sz w:val="24"/>
    </w:rPr>
  </w:style>
  <w:style w:type="paragraph" w:customStyle="1" w:styleId="LBScheduleHeading">
    <w:name w:val="LB Schedule Heading"/>
    <w:basedOn w:val="afd"/>
    <w:next w:val="LBSchedulePart"/>
    <w:uiPriority w:val="13"/>
    <w:pPr>
      <w:keepNext/>
      <w:pageBreakBefore/>
      <w:spacing w:after="0" w:line="240" w:lineRule="auto"/>
      <w:ind w:left="6237"/>
    </w:pPr>
    <w:rPr>
      <w:sz w:val="24"/>
    </w:rPr>
  </w:style>
  <w:style w:type="paragraph" w:customStyle="1" w:styleId="LBScheduleSubheading">
    <w:name w:val="LB Schedule Subheading"/>
    <w:basedOn w:val="afd"/>
    <w:next w:val="a0"/>
    <w:uiPriority w:val="13"/>
    <w:pPr>
      <w:keepNext/>
      <w:spacing w:before="60" w:after="60" w:line="240" w:lineRule="auto"/>
      <w:jc w:val="center"/>
    </w:pPr>
    <w:rPr>
      <w:b/>
      <w:sz w:val="24"/>
    </w:rPr>
  </w:style>
  <w:style w:type="paragraph" w:customStyle="1" w:styleId="LBSchedulePart">
    <w:name w:val="LB Schedule Part"/>
    <w:basedOn w:val="afd"/>
    <w:uiPriority w:val="13"/>
    <w:pPr>
      <w:keepNext/>
      <w:spacing w:after="0" w:line="240" w:lineRule="auto"/>
      <w:ind w:left="6237"/>
    </w:pPr>
    <w:rPr>
      <w:sz w:val="24"/>
    </w:rPr>
  </w:style>
  <w:style w:type="paragraph" w:customStyle="1" w:styleId="LBSchedule5">
    <w:name w:val="LB Schedule 5"/>
    <w:uiPriority w:val="11"/>
    <w:pPr>
      <w:numPr>
        <w:ilvl w:val="4"/>
        <w:numId w:val="19"/>
      </w:numPr>
      <w:spacing w:after="0" w:line="240" w:lineRule="auto"/>
    </w:pPr>
  </w:style>
  <w:style w:type="paragraph" w:customStyle="1" w:styleId="LBSchedule4">
    <w:name w:val="LB Schedule 4"/>
    <w:uiPriority w:val="11"/>
    <w:pPr>
      <w:numPr>
        <w:ilvl w:val="3"/>
        <w:numId w:val="19"/>
      </w:numPr>
      <w:spacing w:after="0" w:line="240" w:lineRule="auto"/>
    </w:pPr>
  </w:style>
  <w:style w:type="paragraph" w:customStyle="1" w:styleId="LBSchedule1">
    <w:name w:val="LB Schedule 1"/>
    <w:basedOn w:val="afd"/>
    <w:uiPriority w:val="11"/>
    <w:pPr>
      <w:numPr>
        <w:numId w:val="19"/>
      </w:numPr>
      <w:spacing w:before="60" w:after="60" w:line="240" w:lineRule="auto"/>
      <w:jc w:val="both"/>
    </w:pPr>
    <w:rPr>
      <w:b/>
      <w:caps/>
    </w:rPr>
  </w:style>
  <w:style w:type="paragraph" w:customStyle="1" w:styleId="LBSchedule3">
    <w:name w:val="LB Schedule 3"/>
    <w:basedOn w:val="afd"/>
    <w:uiPriority w:val="11"/>
    <w:pPr>
      <w:numPr>
        <w:ilvl w:val="2"/>
        <w:numId w:val="19"/>
      </w:numPr>
      <w:spacing w:after="0" w:line="240" w:lineRule="auto"/>
      <w:jc w:val="both"/>
    </w:pPr>
    <w:rPr>
      <w:sz w:val="24"/>
    </w:rPr>
  </w:style>
  <w:style w:type="paragraph" w:customStyle="1" w:styleId="LBSchedule2">
    <w:name w:val="LB Schedule 2"/>
    <w:basedOn w:val="afd"/>
    <w:uiPriority w:val="11"/>
    <w:pPr>
      <w:numPr>
        <w:ilvl w:val="1"/>
        <w:numId w:val="19"/>
      </w:numPr>
      <w:spacing w:after="0" w:line="240" w:lineRule="auto"/>
      <w:jc w:val="both"/>
    </w:pPr>
    <w:rPr>
      <w:sz w:val="24"/>
    </w:rPr>
  </w:style>
  <w:style w:type="paragraph" w:customStyle="1" w:styleId="LBArabic1">
    <w:name w:val="LB Arabic 1"/>
    <w:basedOn w:val="afd"/>
    <w:uiPriority w:val="48"/>
    <w:pPr>
      <w:numPr>
        <w:numId w:val="6"/>
      </w:numPr>
      <w:spacing w:after="0" w:line="240" w:lineRule="auto"/>
      <w:jc w:val="both"/>
    </w:pPr>
    <w:rPr>
      <w:sz w:val="24"/>
    </w:rPr>
  </w:style>
  <w:style w:type="paragraph" w:customStyle="1" w:styleId="LBArabic3">
    <w:name w:val="LB Arabic 3"/>
    <w:basedOn w:val="33"/>
    <w:uiPriority w:val="48"/>
    <w:pPr>
      <w:numPr>
        <w:numId w:val="5"/>
      </w:numPr>
      <w:spacing w:after="0"/>
    </w:pPr>
    <w:rPr>
      <w:sz w:val="24"/>
    </w:rPr>
  </w:style>
  <w:style w:type="paragraph" w:customStyle="1" w:styleId="LBArabic4">
    <w:name w:val="LB Arabic 4"/>
    <w:basedOn w:val="a0"/>
    <w:uiPriority w:val="48"/>
    <w:pPr>
      <w:numPr>
        <w:numId w:val="7"/>
      </w:numPr>
      <w:spacing w:after="0" w:line="240" w:lineRule="auto"/>
      <w:jc w:val="both"/>
    </w:pPr>
    <w:rPr>
      <w:sz w:val="24"/>
    </w:rPr>
  </w:style>
  <w:style w:type="paragraph" w:customStyle="1" w:styleId="LBArabic5">
    <w:name w:val="LB Arabic 5"/>
    <w:basedOn w:val="a0"/>
    <w:uiPriority w:val="48"/>
    <w:pPr>
      <w:numPr>
        <w:numId w:val="8"/>
      </w:numPr>
      <w:spacing w:after="0" w:line="240" w:lineRule="auto"/>
      <w:jc w:val="both"/>
    </w:pPr>
    <w:rPr>
      <w:sz w:val="24"/>
    </w:rPr>
  </w:style>
  <w:style w:type="paragraph" w:customStyle="1" w:styleId="LBArabic6">
    <w:name w:val="LB Arabic 6"/>
    <w:basedOn w:val="a0"/>
    <w:uiPriority w:val="48"/>
    <w:pPr>
      <w:numPr>
        <w:numId w:val="4"/>
      </w:numPr>
      <w:spacing w:after="0" w:line="240" w:lineRule="auto"/>
      <w:jc w:val="both"/>
    </w:pPr>
    <w:rPr>
      <w:sz w:val="24"/>
    </w:rPr>
  </w:style>
  <w:style w:type="paragraph" w:customStyle="1" w:styleId="BodyText4">
    <w:name w:val="Body Text 4"/>
    <w:basedOn w:val="afd"/>
    <w:uiPriority w:val="3"/>
    <w:semiHidden/>
    <w:pPr>
      <w:spacing w:before="120" w:line="240" w:lineRule="auto"/>
      <w:ind w:left="2160"/>
      <w:jc w:val="both"/>
    </w:pPr>
    <w:rPr>
      <w:lang w:val="en-GB"/>
    </w:rPr>
  </w:style>
  <w:style w:type="paragraph" w:customStyle="1" w:styleId="BodyText5">
    <w:name w:val="Body Text 5"/>
    <w:basedOn w:val="afd"/>
    <w:uiPriority w:val="3"/>
    <w:semiHidden/>
    <w:pPr>
      <w:spacing w:before="120" w:line="240" w:lineRule="auto"/>
      <w:ind w:left="2880"/>
      <w:jc w:val="both"/>
    </w:pPr>
    <w:rPr>
      <w:lang w:val="en-GB"/>
    </w:rPr>
  </w:style>
  <w:style w:type="paragraph" w:customStyle="1" w:styleId="BodyText6">
    <w:name w:val="Body Text 6"/>
    <w:basedOn w:val="afd"/>
    <w:uiPriority w:val="3"/>
    <w:semiHidden/>
    <w:pPr>
      <w:spacing w:before="120" w:line="240" w:lineRule="auto"/>
      <w:ind w:left="3600"/>
      <w:jc w:val="both"/>
    </w:pPr>
    <w:rPr>
      <w:lang w:val="en-GB"/>
    </w:rPr>
  </w:style>
  <w:style w:type="paragraph" w:customStyle="1" w:styleId="BodyText1">
    <w:name w:val="Body Text 1"/>
    <w:basedOn w:val="210"/>
    <w:uiPriority w:val="2"/>
    <w:semiHidden/>
    <w:pPr>
      <w:spacing w:before="120" w:after="120"/>
    </w:pPr>
    <w:rPr>
      <w:i w:val="0"/>
      <w:lang w:val="en-GB"/>
    </w:rPr>
  </w:style>
  <w:style w:type="paragraph" w:customStyle="1" w:styleId="NameoftheContract">
    <w:name w:val="Name of the Contract"/>
    <w:basedOn w:val="BodyText1"/>
    <w:uiPriority w:val="13"/>
    <w:semiHidden/>
    <w:pPr>
      <w:jc w:val="center"/>
    </w:pPr>
    <w:rPr>
      <w:b/>
      <w:caps/>
      <w:lang w:val="ru-RU"/>
    </w:rPr>
  </w:style>
  <w:style w:type="paragraph" w:customStyle="1" w:styleId="NameoftheParty-AND">
    <w:name w:val="Name of the Party - AND"/>
    <w:basedOn w:val="BodyText1"/>
    <w:uiPriority w:val="13"/>
    <w:semiHidden/>
    <w:pPr>
      <w:jc w:val="center"/>
    </w:pPr>
  </w:style>
  <w:style w:type="paragraph" w:customStyle="1" w:styleId="NameoftheParty">
    <w:name w:val="Name of the Party"/>
    <w:basedOn w:val="NameoftheParty-AND"/>
    <w:uiPriority w:val="13"/>
    <w:semiHidden/>
    <w:rPr>
      <w:b/>
    </w:rPr>
  </w:style>
  <w:style w:type="paragraph" w:customStyle="1" w:styleId="Schedule1">
    <w:name w:val="Schedule 1"/>
    <w:basedOn w:val="a0"/>
    <w:uiPriority w:val="99"/>
    <w:semiHidden/>
    <w:pPr>
      <w:numPr>
        <w:numId w:val="10"/>
      </w:numPr>
      <w:spacing w:after="140" w:line="290" w:lineRule="auto"/>
      <w:jc w:val="both"/>
      <w:outlineLvl w:val="0"/>
    </w:pPr>
    <w:rPr>
      <w:rFonts w:ascii="Arial" w:hAnsi="Arial"/>
      <w:sz w:val="20"/>
    </w:rPr>
  </w:style>
  <w:style w:type="paragraph" w:customStyle="1" w:styleId="Schedule2">
    <w:name w:val="Schedule 2"/>
    <w:basedOn w:val="a0"/>
    <w:uiPriority w:val="99"/>
    <w:semiHidden/>
    <w:pPr>
      <w:numPr>
        <w:ilvl w:val="1"/>
        <w:numId w:val="10"/>
      </w:numPr>
      <w:spacing w:after="140" w:line="290" w:lineRule="auto"/>
      <w:jc w:val="both"/>
      <w:outlineLvl w:val="1"/>
    </w:pPr>
    <w:rPr>
      <w:rFonts w:ascii="Arial" w:hAnsi="Arial"/>
      <w:sz w:val="20"/>
    </w:rPr>
  </w:style>
  <w:style w:type="paragraph" w:customStyle="1" w:styleId="Schedule3">
    <w:name w:val="Schedule 3"/>
    <w:basedOn w:val="a0"/>
    <w:uiPriority w:val="99"/>
    <w:semiHidden/>
    <w:pPr>
      <w:numPr>
        <w:ilvl w:val="2"/>
        <w:numId w:val="10"/>
      </w:numPr>
      <w:spacing w:after="140" w:line="290" w:lineRule="auto"/>
      <w:jc w:val="both"/>
      <w:outlineLvl w:val="2"/>
    </w:pPr>
    <w:rPr>
      <w:rFonts w:ascii="Arial" w:hAnsi="Arial"/>
      <w:sz w:val="20"/>
    </w:rPr>
  </w:style>
  <w:style w:type="paragraph" w:customStyle="1" w:styleId="Schedule4">
    <w:name w:val="Schedule 4"/>
    <w:basedOn w:val="a0"/>
    <w:uiPriority w:val="99"/>
    <w:semiHidden/>
    <w:pPr>
      <w:numPr>
        <w:ilvl w:val="3"/>
        <w:numId w:val="10"/>
      </w:numPr>
      <w:tabs>
        <w:tab w:val="clear" w:pos="2041"/>
        <w:tab w:val="num" w:pos="1584"/>
      </w:tabs>
      <w:spacing w:after="140" w:line="290" w:lineRule="auto"/>
      <w:ind w:left="1584" w:hanging="864"/>
      <w:jc w:val="both"/>
      <w:outlineLvl w:val="3"/>
    </w:pPr>
    <w:rPr>
      <w:rFonts w:ascii="Arial" w:hAnsi="Arial"/>
      <w:sz w:val="20"/>
    </w:rPr>
  </w:style>
  <w:style w:type="paragraph" w:customStyle="1" w:styleId="Schedule5">
    <w:name w:val="Schedule 5"/>
    <w:basedOn w:val="a0"/>
    <w:uiPriority w:val="99"/>
    <w:semiHidden/>
    <w:pPr>
      <w:numPr>
        <w:ilvl w:val="4"/>
        <w:numId w:val="10"/>
      </w:numPr>
      <w:spacing w:after="140" w:line="290" w:lineRule="auto"/>
      <w:jc w:val="both"/>
      <w:outlineLvl w:val="4"/>
    </w:pPr>
    <w:rPr>
      <w:rFonts w:ascii="Arial" w:hAnsi="Arial"/>
      <w:sz w:val="20"/>
    </w:rPr>
  </w:style>
  <w:style w:type="paragraph" w:customStyle="1" w:styleId="Schedule6">
    <w:name w:val="Schedule 6"/>
    <w:basedOn w:val="a0"/>
    <w:uiPriority w:val="99"/>
    <w:semiHidden/>
    <w:pPr>
      <w:numPr>
        <w:ilvl w:val="5"/>
        <w:numId w:val="10"/>
      </w:numPr>
      <w:spacing w:after="140" w:line="290" w:lineRule="auto"/>
      <w:jc w:val="both"/>
      <w:outlineLvl w:val="5"/>
    </w:pPr>
    <w:rPr>
      <w:rFonts w:ascii="Arial" w:hAnsi="Arial"/>
      <w:sz w:val="20"/>
    </w:rPr>
  </w:style>
  <w:style w:type="paragraph" w:customStyle="1" w:styleId="LBSchedule1-Alt">
    <w:name w:val="LB Schedule 1 - Alt"/>
    <w:uiPriority w:val="12"/>
    <w:pPr>
      <w:numPr>
        <w:numId w:val="18"/>
      </w:numPr>
      <w:tabs>
        <w:tab w:val="left" w:pos="720"/>
      </w:tabs>
      <w:spacing w:before="240" w:after="120" w:line="240" w:lineRule="auto"/>
      <w:ind w:left="0" w:firstLine="0"/>
      <w:jc w:val="center"/>
    </w:pPr>
    <w:rPr>
      <w:b/>
      <w:caps/>
      <w:sz w:val="24"/>
      <w:lang w:val="en-GB"/>
    </w:rPr>
  </w:style>
  <w:style w:type="paragraph" w:customStyle="1" w:styleId="LBSchedule2-Alt">
    <w:name w:val="LB Schedule 2 - Alt"/>
    <w:uiPriority w:val="12"/>
    <w:pPr>
      <w:numPr>
        <w:ilvl w:val="1"/>
        <w:numId w:val="18"/>
      </w:numPr>
      <w:tabs>
        <w:tab w:val="left" w:pos="720"/>
      </w:tabs>
      <w:spacing w:after="0" w:line="240" w:lineRule="auto"/>
      <w:jc w:val="both"/>
    </w:pPr>
    <w:rPr>
      <w:sz w:val="24"/>
      <w:lang w:val="en-GB"/>
    </w:rPr>
  </w:style>
  <w:style w:type="paragraph" w:customStyle="1" w:styleId="LBSchedule3-Alt">
    <w:name w:val="LB Schedule 3 - Alt"/>
    <w:uiPriority w:val="12"/>
    <w:pPr>
      <w:numPr>
        <w:ilvl w:val="3"/>
        <w:numId w:val="18"/>
      </w:numPr>
      <w:tabs>
        <w:tab w:val="left" w:pos="1440"/>
      </w:tabs>
      <w:spacing w:after="0" w:line="240" w:lineRule="auto"/>
      <w:jc w:val="both"/>
    </w:pPr>
    <w:rPr>
      <w:sz w:val="24"/>
      <w:lang w:val="en-GB"/>
    </w:rPr>
  </w:style>
  <w:style w:type="paragraph" w:customStyle="1" w:styleId="LBSchedule4-Alt">
    <w:name w:val="LB Schedule 4 - Alt"/>
    <w:uiPriority w:val="12"/>
    <w:pPr>
      <w:numPr>
        <w:ilvl w:val="4"/>
        <w:numId w:val="18"/>
      </w:numPr>
      <w:tabs>
        <w:tab w:val="left" w:pos="2160"/>
      </w:tabs>
      <w:spacing w:after="0" w:line="240" w:lineRule="auto"/>
    </w:pPr>
    <w:rPr>
      <w:sz w:val="24"/>
      <w:lang w:val="en-GB"/>
    </w:rPr>
  </w:style>
  <w:style w:type="paragraph" w:customStyle="1" w:styleId="LBSchedule5-Alt">
    <w:name w:val="LB Schedule 5 - Alt"/>
    <w:uiPriority w:val="12"/>
    <w:pPr>
      <w:numPr>
        <w:ilvl w:val="5"/>
        <w:numId w:val="18"/>
      </w:numPr>
      <w:tabs>
        <w:tab w:val="left" w:pos="2880"/>
      </w:tabs>
      <w:spacing w:after="0" w:line="240" w:lineRule="auto"/>
      <w:jc w:val="both"/>
    </w:pPr>
    <w:rPr>
      <w:sz w:val="24"/>
      <w:lang w:val="en-GB"/>
    </w:rPr>
  </w:style>
  <w:style w:type="paragraph" w:customStyle="1" w:styleId="LBHeading1">
    <w:name w:val="LB Heading 1"/>
    <w:pPr>
      <w:numPr>
        <w:numId w:val="12"/>
      </w:numPr>
      <w:spacing w:before="240" w:after="120" w:line="240" w:lineRule="auto"/>
      <w:jc w:val="center"/>
    </w:pPr>
    <w:rPr>
      <w:b/>
      <w:caps/>
      <w:sz w:val="24"/>
    </w:rPr>
  </w:style>
  <w:style w:type="paragraph" w:customStyle="1" w:styleId="LBHeading2">
    <w:name w:val="LB Heading 2"/>
    <w:pPr>
      <w:numPr>
        <w:ilvl w:val="1"/>
        <w:numId w:val="12"/>
      </w:numPr>
      <w:spacing w:after="0" w:line="240" w:lineRule="auto"/>
      <w:jc w:val="both"/>
    </w:pPr>
    <w:rPr>
      <w:sz w:val="24"/>
    </w:rPr>
  </w:style>
  <w:style w:type="paragraph" w:customStyle="1" w:styleId="LBHeading3">
    <w:name w:val="LB Heading 3"/>
    <w:pPr>
      <w:numPr>
        <w:ilvl w:val="3"/>
        <w:numId w:val="12"/>
      </w:numPr>
      <w:spacing w:after="0" w:line="240" w:lineRule="auto"/>
      <w:jc w:val="both"/>
    </w:pPr>
    <w:rPr>
      <w:sz w:val="24"/>
    </w:rPr>
  </w:style>
  <w:style w:type="paragraph" w:customStyle="1" w:styleId="LBHeading3-111">
    <w:name w:val="LB Heading 3 - 1.1.1"/>
    <w:uiPriority w:val="99"/>
    <w:semiHidden/>
    <w:pPr>
      <w:numPr>
        <w:ilvl w:val="2"/>
        <w:numId w:val="12"/>
      </w:numPr>
      <w:spacing w:before="120" w:after="120" w:line="240" w:lineRule="auto"/>
      <w:jc w:val="both"/>
    </w:pPr>
    <w:rPr>
      <w:lang w:val="en-US"/>
    </w:rPr>
  </w:style>
  <w:style w:type="paragraph" w:customStyle="1" w:styleId="LBHeading4">
    <w:name w:val="LB Heading 4"/>
    <w:pPr>
      <w:numPr>
        <w:ilvl w:val="4"/>
        <w:numId w:val="12"/>
      </w:numPr>
      <w:spacing w:after="0" w:line="240" w:lineRule="auto"/>
      <w:jc w:val="both"/>
    </w:pPr>
    <w:rPr>
      <w:sz w:val="24"/>
    </w:rPr>
  </w:style>
  <w:style w:type="paragraph" w:customStyle="1" w:styleId="LBHeading5">
    <w:name w:val="LB Heading 5"/>
    <w:pPr>
      <w:numPr>
        <w:ilvl w:val="5"/>
        <w:numId w:val="12"/>
      </w:numPr>
      <w:spacing w:after="0" w:line="240" w:lineRule="auto"/>
      <w:jc w:val="both"/>
    </w:pPr>
  </w:style>
  <w:style w:type="paragraph" w:customStyle="1" w:styleId="LBHeading1-Alt">
    <w:name w:val="LB Heading 1 - Alt"/>
    <w:uiPriority w:val="1"/>
    <w:pPr>
      <w:numPr>
        <w:numId w:val="11"/>
      </w:numPr>
      <w:tabs>
        <w:tab w:val="left" w:pos="720"/>
      </w:tabs>
      <w:spacing w:before="240" w:after="120" w:line="240" w:lineRule="auto"/>
      <w:jc w:val="center"/>
    </w:pPr>
    <w:rPr>
      <w:b/>
      <w:caps/>
      <w:sz w:val="24"/>
      <w:lang w:val="en-GB"/>
    </w:rPr>
  </w:style>
  <w:style w:type="paragraph" w:customStyle="1" w:styleId="LBHeading2-Alt">
    <w:name w:val="LB Heading 2 - Alt"/>
    <w:uiPriority w:val="1"/>
    <w:pPr>
      <w:numPr>
        <w:ilvl w:val="1"/>
        <w:numId w:val="11"/>
      </w:numPr>
      <w:spacing w:after="0" w:line="240" w:lineRule="auto"/>
      <w:jc w:val="both"/>
    </w:pPr>
    <w:rPr>
      <w:sz w:val="24"/>
      <w:lang w:val="en-GB"/>
    </w:rPr>
  </w:style>
  <w:style w:type="paragraph" w:customStyle="1" w:styleId="LBHeading3-Alt">
    <w:name w:val="LB Heading 3 - Alt"/>
    <w:uiPriority w:val="1"/>
    <w:pPr>
      <w:numPr>
        <w:ilvl w:val="3"/>
        <w:numId w:val="11"/>
      </w:numPr>
      <w:spacing w:after="0" w:line="240" w:lineRule="auto"/>
      <w:jc w:val="both"/>
    </w:pPr>
    <w:rPr>
      <w:sz w:val="24"/>
      <w:lang w:val="en-GB"/>
    </w:rPr>
  </w:style>
  <w:style w:type="paragraph" w:customStyle="1" w:styleId="LBHeading3-111Alt">
    <w:name w:val="LB Heading 3 - 1.1.1 Alt"/>
    <w:uiPriority w:val="99"/>
    <w:semiHidden/>
    <w:pPr>
      <w:numPr>
        <w:ilvl w:val="2"/>
        <w:numId w:val="11"/>
      </w:numPr>
      <w:tabs>
        <w:tab w:val="left" w:pos="720"/>
      </w:tabs>
      <w:spacing w:before="120" w:after="120" w:line="240" w:lineRule="auto"/>
      <w:jc w:val="both"/>
    </w:pPr>
  </w:style>
  <w:style w:type="paragraph" w:customStyle="1" w:styleId="LBHeading4-Alt">
    <w:name w:val="LB Heading 4 - Alt"/>
    <w:uiPriority w:val="1"/>
    <w:pPr>
      <w:numPr>
        <w:ilvl w:val="4"/>
        <w:numId w:val="11"/>
      </w:numPr>
      <w:spacing w:after="0" w:line="240" w:lineRule="auto"/>
      <w:jc w:val="both"/>
    </w:pPr>
    <w:rPr>
      <w:sz w:val="24"/>
      <w:lang w:val="en-GB"/>
    </w:rPr>
  </w:style>
  <w:style w:type="paragraph" w:customStyle="1" w:styleId="LBHeading5-Alt">
    <w:name w:val="LB Heading 5 - Alt"/>
    <w:uiPriority w:val="1"/>
    <w:pPr>
      <w:numPr>
        <w:ilvl w:val="5"/>
        <w:numId w:val="11"/>
      </w:numPr>
      <w:spacing w:after="0" w:line="240" w:lineRule="auto"/>
      <w:jc w:val="both"/>
    </w:pPr>
    <w:rPr>
      <w:sz w:val="24"/>
      <w:lang w:val="en-GB"/>
    </w:rPr>
  </w:style>
  <w:style w:type="paragraph" w:customStyle="1" w:styleId="Parties-Alt">
    <w:name w:val="Parties - Alt"/>
    <w:uiPriority w:val="13"/>
    <w:semiHidden/>
    <w:pPr>
      <w:numPr>
        <w:ilvl w:val="1"/>
        <w:numId w:val="14"/>
      </w:numPr>
      <w:spacing w:before="120" w:after="120" w:line="240" w:lineRule="auto"/>
      <w:jc w:val="both"/>
    </w:pPr>
  </w:style>
  <w:style w:type="paragraph" w:customStyle="1" w:styleId="Recitals-Alt">
    <w:name w:val="Recitals - Alt"/>
    <w:uiPriority w:val="13"/>
    <w:semiHidden/>
    <w:pPr>
      <w:numPr>
        <w:numId w:val="14"/>
      </w:numPr>
      <w:spacing w:before="120" w:after="120" w:line="240" w:lineRule="auto"/>
      <w:jc w:val="both"/>
    </w:pPr>
  </w:style>
  <w:style w:type="paragraph" w:customStyle="1" w:styleId="LBSchedule3-111Alt">
    <w:name w:val="LB Schedule 3 - 1.1.1 Alt"/>
    <w:uiPriority w:val="99"/>
    <w:semiHidden/>
    <w:pPr>
      <w:numPr>
        <w:ilvl w:val="2"/>
        <w:numId w:val="18"/>
      </w:numPr>
      <w:tabs>
        <w:tab w:val="left" w:pos="720"/>
      </w:tabs>
      <w:spacing w:before="120" w:after="120" w:line="240" w:lineRule="auto"/>
      <w:jc w:val="both"/>
    </w:pPr>
    <w:rPr>
      <w:lang w:val="en-US"/>
    </w:rPr>
  </w:style>
  <w:style w:type="paragraph" w:customStyle="1" w:styleId="LBArabic1-Alt">
    <w:name w:val="LB Arabic 1 - Alt"/>
    <w:uiPriority w:val="49"/>
    <w:pPr>
      <w:numPr>
        <w:numId w:val="13"/>
      </w:numPr>
      <w:spacing w:after="0" w:line="240" w:lineRule="auto"/>
      <w:jc w:val="both"/>
    </w:pPr>
    <w:rPr>
      <w:sz w:val="24"/>
      <w:lang w:val="en-GB"/>
    </w:rPr>
  </w:style>
  <w:style w:type="paragraph" w:customStyle="1" w:styleId="LBArabic2-Alt">
    <w:name w:val="LB Arabic 2 - Alt"/>
    <w:uiPriority w:val="49"/>
    <w:pPr>
      <w:numPr>
        <w:ilvl w:val="1"/>
        <w:numId w:val="13"/>
      </w:numPr>
      <w:spacing w:after="0" w:line="240" w:lineRule="auto"/>
      <w:jc w:val="both"/>
    </w:pPr>
    <w:rPr>
      <w:sz w:val="24"/>
      <w:lang w:val="en-GB"/>
    </w:rPr>
  </w:style>
  <w:style w:type="paragraph" w:customStyle="1" w:styleId="LBArabic3-Alt">
    <w:name w:val="LB Arabic 3 - Alt"/>
    <w:uiPriority w:val="49"/>
    <w:pPr>
      <w:numPr>
        <w:ilvl w:val="2"/>
        <w:numId w:val="13"/>
      </w:numPr>
      <w:spacing w:after="0" w:line="240" w:lineRule="auto"/>
      <w:jc w:val="both"/>
    </w:pPr>
    <w:rPr>
      <w:sz w:val="24"/>
      <w:lang w:val="en-GB"/>
    </w:rPr>
  </w:style>
  <w:style w:type="paragraph" w:customStyle="1" w:styleId="LBArabic4-Alt">
    <w:name w:val="LB Arabic 4 - Alt"/>
    <w:uiPriority w:val="49"/>
    <w:pPr>
      <w:numPr>
        <w:ilvl w:val="3"/>
        <w:numId w:val="13"/>
      </w:numPr>
      <w:spacing w:after="0" w:line="240" w:lineRule="auto"/>
      <w:jc w:val="both"/>
    </w:pPr>
    <w:rPr>
      <w:sz w:val="24"/>
      <w:lang w:val="en-GB"/>
    </w:rPr>
  </w:style>
  <w:style w:type="paragraph" w:customStyle="1" w:styleId="LBArabic5-Alt">
    <w:name w:val="LB Arabic 5 - Alt"/>
    <w:uiPriority w:val="49"/>
    <w:pPr>
      <w:numPr>
        <w:ilvl w:val="4"/>
        <w:numId w:val="13"/>
      </w:numPr>
      <w:spacing w:after="0" w:line="240" w:lineRule="auto"/>
      <w:jc w:val="both"/>
    </w:pPr>
    <w:rPr>
      <w:sz w:val="24"/>
      <w:lang w:val="en-GB"/>
    </w:rPr>
  </w:style>
  <w:style w:type="paragraph" w:customStyle="1" w:styleId="LBArabic6-Alt">
    <w:name w:val="LB Arabic 6 - Alt"/>
    <w:uiPriority w:val="49"/>
    <w:pPr>
      <w:numPr>
        <w:ilvl w:val="5"/>
        <w:numId w:val="13"/>
      </w:numPr>
      <w:spacing w:after="0" w:line="240" w:lineRule="auto"/>
      <w:jc w:val="both"/>
    </w:pPr>
    <w:rPr>
      <w:sz w:val="24"/>
      <w:lang w:val="en-GB"/>
    </w:rPr>
  </w:style>
  <w:style w:type="paragraph" w:customStyle="1" w:styleId="BdyText2">
    <w:name w:val="Bоdy Text 2"/>
    <w:uiPriority w:val="2"/>
    <w:semiHidden/>
    <w:pPr>
      <w:spacing w:before="120" w:after="120" w:line="240" w:lineRule="auto"/>
      <w:ind w:left="720"/>
      <w:jc w:val="both"/>
    </w:pPr>
  </w:style>
  <w:style w:type="paragraph" w:customStyle="1" w:styleId="BdyText3">
    <w:name w:val="Bоdy Text 3"/>
    <w:basedOn w:val="BdyText2"/>
    <w:uiPriority w:val="2"/>
    <w:semiHidden/>
    <w:pPr>
      <w:ind w:left="1440"/>
    </w:pPr>
  </w:style>
  <w:style w:type="paragraph" w:customStyle="1" w:styleId="LBParties">
    <w:name w:val="LB Parties"/>
    <w:basedOn w:val="Parties"/>
    <w:uiPriority w:val="13"/>
    <w:pPr>
      <w:spacing w:before="0" w:after="0"/>
    </w:pPr>
    <w:rPr>
      <w:sz w:val="24"/>
      <w:lang w:val="ru-RU"/>
    </w:rPr>
  </w:style>
  <w:style w:type="paragraph" w:customStyle="1" w:styleId="LBParties-Alt">
    <w:name w:val="LB Parties - Alt"/>
    <w:basedOn w:val="Parties-Alt"/>
    <w:uiPriority w:val="13"/>
    <w:pPr>
      <w:numPr>
        <w:ilvl w:val="0"/>
        <w:numId w:val="0"/>
      </w:numPr>
      <w:spacing w:before="0" w:after="0"/>
      <w:ind w:left="720" w:hanging="720"/>
    </w:pPr>
    <w:rPr>
      <w:sz w:val="24"/>
      <w:lang w:val="en-GB"/>
    </w:rPr>
  </w:style>
  <w:style w:type="paragraph" w:customStyle="1" w:styleId="LBRecitals">
    <w:name w:val="LB Recitals"/>
    <w:basedOn w:val="Recitals"/>
    <w:uiPriority w:val="13"/>
    <w:pPr>
      <w:spacing w:before="0" w:after="0"/>
    </w:pPr>
    <w:rPr>
      <w:sz w:val="24"/>
      <w:lang w:val="ru-RU"/>
    </w:rPr>
  </w:style>
  <w:style w:type="paragraph" w:customStyle="1" w:styleId="LBRecitals-Alt">
    <w:name w:val="LB Recitals - Alt"/>
    <w:basedOn w:val="Recitals-Alt"/>
    <w:uiPriority w:val="13"/>
    <w:pPr>
      <w:spacing w:before="0" w:after="0"/>
    </w:pPr>
    <w:rPr>
      <w:sz w:val="24"/>
      <w:lang w:val="en-GB"/>
    </w:rPr>
  </w:style>
  <w:style w:type="paragraph" w:customStyle="1" w:styleId="LBNameoftheContract">
    <w:name w:val="LB Name of the Contract"/>
    <w:basedOn w:val="NameoftheContract"/>
    <w:next w:val="LBNameoftheParty"/>
    <w:uiPriority w:val="13"/>
    <w:pPr>
      <w:spacing w:before="240"/>
    </w:pPr>
    <w:rPr>
      <w:sz w:val="24"/>
    </w:rPr>
  </w:style>
  <w:style w:type="paragraph" w:customStyle="1" w:styleId="LBNameoftheParty">
    <w:name w:val="LB Name of the Party"/>
    <w:basedOn w:val="NameoftheParty"/>
    <w:uiPriority w:val="13"/>
    <w:pPr>
      <w:spacing w:before="0" w:after="0"/>
    </w:pPr>
    <w:rPr>
      <w:sz w:val="24"/>
      <w:lang w:val="ru-RU"/>
    </w:rPr>
  </w:style>
  <w:style w:type="paragraph" w:customStyle="1" w:styleId="LBNameofthePartyAND">
    <w:name w:val="LB Name of the Party – AND"/>
    <w:basedOn w:val="NameoftheParty-AND"/>
    <w:uiPriority w:val="13"/>
    <w:pPr>
      <w:spacing w:before="60" w:after="60"/>
    </w:pPr>
    <w:rPr>
      <w:sz w:val="24"/>
      <w:lang w:val="ru-RU"/>
    </w:rPr>
  </w:style>
  <w:style w:type="paragraph" w:customStyle="1" w:styleId="LBBodyText1">
    <w:name w:val="LB Body Text 1"/>
    <w:basedOn w:val="BodyText1"/>
    <w:uiPriority w:val="2"/>
    <w:pPr>
      <w:spacing w:before="0" w:after="0"/>
    </w:pPr>
    <w:rPr>
      <w:sz w:val="24"/>
      <w:lang w:val="ru-RU"/>
    </w:rPr>
  </w:style>
  <w:style w:type="paragraph" w:customStyle="1" w:styleId="LBBodyText2">
    <w:name w:val="LB Body Text 2"/>
    <w:basedOn w:val="BdyText2"/>
    <w:uiPriority w:val="2"/>
    <w:pPr>
      <w:spacing w:before="0" w:after="0"/>
      <w:ind w:left="851"/>
    </w:pPr>
    <w:rPr>
      <w:sz w:val="24"/>
    </w:rPr>
  </w:style>
  <w:style w:type="paragraph" w:customStyle="1" w:styleId="LBBodyText3">
    <w:name w:val="LB Body Text 3"/>
    <w:basedOn w:val="BdyText3"/>
    <w:uiPriority w:val="2"/>
    <w:pPr>
      <w:spacing w:before="0" w:after="0"/>
    </w:pPr>
    <w:rPr>
      <w:sz w:val="24"/>
    </w:rPr>
  </w:style>
  <w:style w:type="paragraph" w:customStyle="1" w:styleId="LBBodyText4">
    <w:name w:val="LB Body Text 4"/>
    <w:basedOn w:val="BodyText4"/>
    <w:uiPriority w:val="2"/>
    <w:pPr>
      <w:spacing w:before="0" w:after="0"/>
    </w:pPr>
    <w:rPr>
      <w:sz w:val="24"/>
      <w:lang w:val="ru-RU"/>
    </w:rPr>
  </w:style>
  <w:style w:type="paragraph" w:customStyle="1" w:styleId="LBBodyText5">
    <w:name w:val="LB Body Text 5"/>
    <w:basedOn w:val="BodyText5"/>
    <w:uiPriority w:val="2"/>
    <w:pPr>
      <w:spacing w:before="0" w:after="0"/>
    </w:pPr>
    <w:rPr>
      <w:sz w:val="24"/>
      <w:lang w:val="ru-RU"/>
    </w:rPr>
  </w:style>
  <w:style w:type="paragraph" w:customStyle="1" w:styleId="LBBodyText6">
    <w:name w:val="LB Body Text 6"/>
    <w:basedOn w:val="BodyText6"/>
    <w:uiPriority w:val="2"/>
    <w:pPr>
      <w:spacing w:before="0" w:after="0"/>
    </w:pPr>
    <w:rPr>
      <w:sz w:val="24"/>
      <w:lang w:val="ru-RU"/>
    </w:rPr>
  </w:style>
  <w:style w:type="paragraph" w:customStyle="1" w:styleId="LBScheduleParties">
    <w:name w:val="LB Schedule Parties"/>
    <w:uiPriority w:val="14"/>
    <w:pPr>
      <w:numPr>
        <w:numId w:val="16"/>
      </w:numPr>
      <w:spacing w:after="0" w:line="240" w:lineRule="auto"/>
      <w:jc w:val="both"/>
    </w:pPr>
    <w:rPr>
      <w:sz w:val="24"/>
    </w:rPr>
  </w:style>
  <w:style w:type="paragraph" w:customStyle="1" w:styleId="LBScheduleParties-Alt">
    <w:name w:val="LB Schedule Parties - Alt"/>
    <w:uiPriority w:val="14"/>
    <w:pPr>
      <w:numPr>
        <w:numId w:val="17"/>
      </w:numPr>
      <w:spacing w:after="0" w:line="240" w:lineRule="auto"/>
      <w:jc w:val="both"/>
    </w:pPr>
    <w:rPr>
      <w:sz w:val="24"/>
      <w:lang w:val="en-GB"/>
    </w:rPr>
  </w:style>
  <w:style w:type="paragraph" w:customStyle="1" w:styleId="LBSimple1">
    <w:name w:val="LB Simple 1"/>
    <w:uiPriority w:val="15"/>
    <w:pPr>
      <w:numPr>
        <w:numId w:val="20"/>
      </w:numPr>
      <w:spacing w:after="0" w:line="240" w:lineRule="auto"/>
      <w:jc w:val="both"/>
    </w:pPr>
    <w:rPr>
      <w:sz w:val="24"/>
    </w:rPr>
  </w:style>
  <w:style w:type="paragraph" w:customStyle="1" w:styleId="LBSimple1-Alt">
    <w:name w:val="LB Simple 1 - Alt"/>
    <w:uiPriority w:val="16"/>
    <w:pPr>
      <w:numPr>
        <w:numId w:val="21"/>
      </w:numPr>
      <w:spacing w:after="0" w:line="240" w:lineRule="auto"/>
      <w:jc w:val="both"/>
    </w:pPr>
    <w:rPr>
      <w:sz w:val="24"/>
      <w:lang w:val="en-GB"/>
    </w:rPr>
  </w:style>
  <w:style w:type="paragraph" w:customStyle="1" w:styleId="LBSimple2">
    <w:name w:val="LB Simple 2"/>
    <w:uiPriority w:val="15"/>
    <w:pPr>
      <w:numPr>
        <w:ilvl w:val="1"/>
        <w:numId w:val="20"/>
      </w:numPr>
      <w:spacing w:after="0" w:line="240" w:lineRule="auto"/>
      <w:jc w:val="both"/>
    </w:pPr>
    <w:rPr>
      <w:sz w:val="24"/>
    </w:rPr>
  </w:style>
  <w:style w:type="paragraph" w:customStyle="1" w:styleId="LBSimple2-Alt">
    <w:name w:val="LB Simple 2 - Alt"/>
    <w:uiPriority w:val="16"/>
    <w:pPr>
      <w:numPr>
        <w:ilvl w:val="1"/>
        <w:numId w:val="21"/>
      </w:numPr>
      <w:spacing w:after="0" w:line="240" w:lineRule="auto"/>
      <w:jc w:val="both"/>
    </w:pPr>
    <w:rPr>
      <w:sz w:val="24"/>
      <w:lang w:val="en-GB"/>
    </w:rPr>
  </w:style>
  <w:style w:type="paragraph" w:customStyle="1" w:styleId="LBSimple3-Alt">
    <w:name w:val="LB Simple 3 - Alt"/>
    <w:uiPriority w:val="16"/>
    <w:pPr>
      <w:numPr>
        <w:ilvl w:val="2"/>
        <w:numId w:val="21"/>
      </w:numPr>
      <w:spacing w:after="0" w:line="240" w:lineRule="auto"/>
      <w:jc w:val="both"/>
    </w:pPr>
    <w:rPr>
      <w:sz w:val="24"/>
      <w:lang w:val="en-GB"/>
    </w:rPr>
  </w:style>
  <w:style w:type="paragraph" w:customStyle="1" w:styleId="LBSimple3">
    <w:name w:val="LB Simple 3"/>
    <w:uiPriority w:val="15"/>
    <w:pPr>
      <w:numPr>
        <w:ilvl w:val="2"/>
        <w:numId w:val="20"/>
      </w:numPr>
      <w:spacing w:after="0" w:line="240" w:lineRule="auto"/>
      <w:jc w:val="both"/>
    </w:pPr>
    <w:rPr>
      <w:sz w:val="24"/>
    </w:rPr>
  </w:style>
  <w:style w:type="paragraph" w:customStyle="1" w:styleId="LBGovstyle1">
    <w:name w:val="LB Gov style 1"/>
    <w:uiPriority w:val="98"/>
    <w:pPr>
      <w:numPr>
        <w:numId w:val="24"/>
      </w:numPr>
      <w:spacing w:before="240" w:after="120" w:line="240" w:lineRule="auto"/>
      <w:jc w:val="center"/>
    </w:pPr>
    <w:rPr>
      <w:b/>
      <w:sz w:val="24"/>
    </w:rPr>
  </w:style>
  <w:style w:type="paragraph" w:customStyle="1" w:styleId="LBGovstyle2">
    <w:name w:val="LB Gov style 2"/>
    <w:uiPriority w:val="98"/>
    <w:pPr>
      <w:numPr>
        <w:ilvl w:val="1"/>
        <w:numId w:val="24"/>
      </w:numPr>
      <w:spacing w:after="0" w:line="240" w:lineRule="auto"/>
      <w:jc w:val="both"/>
    </w:pPr>
    <w:rPr>
      <w:sz w:val="24"/>
      <w:lang w:val="en-US"/>
    </w:rPr>
  </w:style>
  <w:style w:type="paragraph" w:customStyle="1" w:styleId="LBGovstyle3">
    <w:name w:val="LB Gov style 3"/>
    <w:basedOn w:val="LBGovstyle2"/>
    <w:uiPriority w:val="98"/>
    <w:pPr>
      <w:numPr>
        <w:ilvl w:val="2"/>
      </w:numPr>
    </w:pPr>
  </w:style>
  <w:style w:type="paragraph" w:customStyle="1" w:styleId="LBGovstyle4">
    <w:name w:val="LB Gov style 4"/>
    <w:basedOn w:val="LBGovstyle3"/>
    <w:uiPriority w:val="98"/>
    <w:pPr>
      <w:numPr>
        <w:ilvl w:val="3"/>
      </w:numPr>
    </w:pPr>
  </w:style>
  <w:style w:type="paragraph" w:customStyle="1" w:styleId="LBGovstyle5">
    <w:name w:val="LB Gov style 5"/>
    <w:basedOn w:val="LBGovstyle4"/>
    <w:uiPriority w:val="98"/>
    <w:pPr>
      <w:numPr>
        <w:ilvl w:val="4"/>
      </w:numPr>
    </w:pPr>
  </w:style>
  <w:style w:type="paragraph" w:customStyle="1" w:styleId="LBGovstyle1-Alt">
    <w:name w:val="LB Gov style 1 - Alt"/>
    <w:link w:val="LBGovstyle1-Alt0"/>
    <w:uiPriority w:val="99"/>
    <w:pPr>
      <w:numPr>
        <w:numId w:val="22"/>
      </w:numPr>
      <w:spacing w:before="240" w:after="120" w:line="240" w:lineRule="auto"/>
      <w:ind w:left="0" w:firstLine="0"/>
      <w:jc w:val="center"/>
    </w:pPr>
    <w:rPr>
      <w:b/>
      <w:sz w:val="24"/>
      <w:lang w:val="en-US"/>
    </w:rPr>
  </w:style>
  <w:style w:type="character" w:customStyle="1" w:styleId="LBGovstyle1-Alt0">
    <w:name w:val="LB Gov style 1 - Alt Знак"/>
    <w:basedOn w:val="a2"/>
    <w:link w:val="LBGovstyle1-Alt"/>
    <w:uiPriority w:val="99"/>
    <w:rPr>
      <w:b/>
      <w:sz w:val="24"/>
      <w:lang w:val="en-US"/>
    </w:rPr>
  </w:style>
  <w:style w:type="paragraph" w:customStyle="1" w:styleId="LBGovstyle2-Alt">
    <w:name w:val="LB Gov style 2 - Alt"/>
    <w:uiPriority w:val="99"/>
    <w:pPr>
      <w:numPr>
        <w:ilvl w:val="1"/>
        <w:numId w:val="22"/>
      </w:numPr>
      <w:spacing w:after="0" w:line="240" w:lineRule="auto"/>
      <w:ind w:left="0" w:firstLine="0"/>
      <w:jc w:val="both"/>
    </w:pPr>
    <w:rPr>
      <w:sz w:val="24"/>
      <w:lang w:val="en-US"/>
    </w:rPr>
  </w:style>
  <w:style w:type="paragraph" w:customStyle="1" w:styleId="LBGovstyle3-Alt">
    <w:name w:val="LB Gov style 3 - Alt"/>
    <w:uiPriority w:val="99"/>
    <w:pPr>
      <w:numPr>
        <w:ilvl w:val="2"/>
        <w:numId w:val="22"/>
      </w:numPr>
      <w:spacing w:after="0" w:line="240" w:lineRule="auto"/>
      <w:ind w:left="0" w:firstLine="0"/>
      <w:jc w:val="both"/>
    </w:pPr>
    <w:rPr>
      <w:sz w:val="24"/>
      <w:lang w:val="en-US"/>
    </w:rPr>
  </w:style>
  <w:style w:type="paragraph" w:customStyle="1" w:styleId="LBGovstyle4-Alt">
    <w:name w:val="LB Gov style 4 - Alt"/>
    <w:uiPriority w:val="99"/>
    <w:pPr>
      <w:numPr>
        <w:ilvl w:val="3"/>
        <w:numId w:val="22"/>
      </w:numPr>
      <w:spacing w:after="0" w:line="240" w:lineRule="auto"/>
      <w:jc w:val="both"/>
    </w:pPr>
    <w:rPr>
      <w:sz w:val="24"/>
      <w:lang w:val="en-US"/>
    </w:rPr>
  </w:style>
  <w:style w:type="paragraph" w:customStyle="1" w:styleId="LBGovstyle5-Alt">
    <w:name w:val="LB Gov style 5 - Alt"/>
    <w:basedOn w:val="LBGovstyle4-Alt"/>
    <w:uiPriority w:val="99"/>
  </w:style>
  <w:style w:type="paragraph" w:customStyle="1" w:styleId="LBGovstyle6-Alt">
    <w:name w:val="LB Gov style 6 - Alt"/>
    <w:basedOn w:val="LBGovstyle5-Alt"/>
    <w:uiPriority w:val="99"/>
  </w:style>
  <w:style w:type="paragraph" w:customStyle="1" w:styleId="LBGovstyle6">
    <w:name w:val="LB Gov style 6"/>
    <w:basedOn w:val="a0"/>
    <w:uiPriority w:val="98"/>
    <w:pPr>
      <w:numPr>
        <w:ilvl w:val="6"/>
        <w:numId w:val="24"/>
      </w:numPr>
      <w:spacing w:after="0" w:line="240" w:lineRule="auto"/>
      <w:jc w:val="both"/>
    </w:pPr>
    <w:rPr>
      <w:sz w:val="24"/>
      <w:lang w:val="en-US"/>
    </w:rPr>
  </w:style>
  <w:style w:type="paragraph" w:customStyle="1" w:styleId="LBScheduleBodytext">
    <w:name w:val="LB Schedule Body text"/>
    <w:basedOn w:val="BodyText1"/>
    <w:uiPriority w:val="99"/>
    <w:pPr>
      <w:spacing w:before="60" w:after="60"/>
      <w:jc w:val="left"/>
    </w:pPr>
    <w:rPr>
      <w:sz w:val="24"/>
    </w:rPr>
  </w:style>
  <w:style w:type="paragraph" w:customStyle="1" w:styleId="LBRoman2">
    <w:name w:val="LB Roman 2"/>
    <w:basedOn w:val="22"/>
    <w:uiPriority w:val="49"/>
    <w:pPr>
      <w:numPr>
        <w:numId w:val="23"/>
      </w:numPr>
    </w:pPr>
    <w:rPr>
      <w:sz w:val="24"/>
    </w:rPr>
  </w:style>
  <w:style w:type="paragraph" w:customStyle="1" w:styleId="LBGovStyle7">
    <w:name w:val="LB Gov Style 7"/>
    <w:basedOn w:val="LBGovstyle6"/>
    <w:uiPriority w:val="98"/>
    <w:pPr>
      <w:numPr>
        <w:ilvl w:val="0"/>
        <w:numId w:val="0"/>
      </w:numPr>
      <w:tabs>
        <w:tab w:val="num" w:pos="720"/>
      </w:tabs>
      <w:ind w:left="720" w:hanging="720"/>
    </w:pPr>
  </w:style>
  <w:style w:type="paragraph" w:customStyle="1" w:styleId="DZ1">
    <w:name w:val="DZ Основной текст 1"/>
    <w:basedOn w:val="BodyText1"/>
    <w:uiPriority w:val="1"/>
    <w:rPr>
      <w:lang w:val="ru-RU"/>
    </w:rPr>
  </w:style>
  <w:style w:type="paragraph" w:customStyle="1" w:styleId="ol">
    <w:name w:val="ol"/>
    <w:pPr>
      <w:spacing w:after="0" w:line="240" w:lineRule="auto"/>
    </w:pPr>
    <w:rPr>
      <w:rFonts w:ascii="Calibri" w:hAnsi="Calibri"/>
    </w:rPr>
  </w:style>
  <w:style w:type="paragraph" w:customStyle="1" w:styleId="ul">
    <w:name w:val="ul"/>
    <w:pPr>
      <w:spacing w:after="0" w:line="240" w:lineRule="auto"/>
    </w:pPr>
    <w:rPr>
      <w:rFonts w:ascii="Calibri" w:hAnsi="Calibri"/>
    </w:rPr>
  </w:style>
  <w:style w:type="paragraph" w:customStyle="1" w:styleId="MsoNormaldoczillaStyle2">
    <w:name w:val="MsoNormal_doczillaStyle_2"/>
    <w:uiPriority w:val="99"/>
    <w:pPr>
      <w:spacing w:after="0" w:line="240" w:lineRule="auto"/>
      <w:jc w:val="both"/>
    </w:pPr>
  </w:style>
  <w:style w:type="paragraph" w:customStyle="1" w:styleId="LBGovstyle1doczillaStyle1">
    <w:name w:val="LB Gov style 1_doczillaStyle_1"/>
    <w:uiPriority w:val="98"/>
    <w:pPr>
      <w:numPr>
        <w:numId w:val="25"/>
      </w:numPr>
      <w:spacing w:before="120" w:after="120" w:line="240" w:lineRule="auto"/>
      <w:ind w:left="720"/>
      <w:jc w:val="both"/>
    </w:pPr>
  </w:style>
  <w:style w:type="paragraph" w:customStyle="1" w:styleId="LBGovstyle2doczillaStyle1">
    <w:name w:val="LB Gov style 2_doczillaStyle_1"/>
    <w:uiPriority w:val="98"/>
    <w:pPr>
      <w:numPr>
        <w:ilvl w:val="1"/>
        <w:numId w:val="25"/>
      </w:numPr>
      <w:spacing w:after="0" w:line="240" w:lineRule="auto"/>
      <w:jc w:val="both"/>
    </w:pPr>
    <w:rPr>
      <w:lang w:val="en-US"/>
    </w:rPr>
  </w:style>
  <w:style w:type="paragraph" w:customStyle="1" w:styleId="LBGovstyle3doczillaStyle1">
    <w:name w:val="LB Gov style 3_doczillaStyle_1"/>
    <w:uiPriority w:val="98"/>
    <w:pPr>
      <w:numPr>
        <w:ilvl w:val="2"/>
        <w:numId w:val="25"/>
      </w:numPr>
      <w:spacing w:after="0" w:line="240" w:lineRule="auto"/>
      <w:jc w:val="both"/>
    </w:pPr>
    <w:rPr>
      <w:lang w:val="en-US"/>
    </w:rPr>
  </w:style>
  <w:style w:type="paragraph" w:customStyle="1" w:styleId="LBGovstyle4doczillaStyle1">
    <w:name w:val="LB Gov style 4_doczillaStyle_1"/>
    <w:uiPriority w:val="98"/>
    <w:pPr>
      <w:numPr>
        <w:ilvl w:val="3"/>
        <w:numId w:val="25"/>
      </w:numPr>
      <w:spacing w:after="0" w:line="240" w:lineRule="auto"/>
      <w:jc w:val="both"/>
    </w:pPr>
    <w:rPr>
      <w:lang w:val="en-US"/>
    </w:rPr>
  </w:style>
  <w:style w:type="paragraph" w:customStyle="1" w:styleId="LBGovstyle5doczillaStyle1">
    <w:name w:val="LB Gov style 5_doczillaStyle_1"/>
    <w:uiPriority w:val="98"/>
    <w:pPr>
      <w:numPr>
        <w:ilvl w:val="4"/>
        <w:numId w:val="25"/>
      </w:numPr>
      <w:tabs>
        <w:tab w:val="left" w:pos="5669"/>
      </w:tabs>
      <w:spacing w:before="120" w:after="120" w:line="240" w:lineRule="auto"/>
      <w:jc w:val="both"/>
    </w:pPr>
    <w:rPr>
      <w:lang w:val="en-US"/>
    </w:rPr>
  </w:style>
  <w:style w:type="paragraph" w:customStyle="1" w:styleId="LBGovstyle6doczillaStyle1">
    <w:name w:val="LB Gov style 6_doczillaStyle_1"/>
    <w:uiPriority w:val="98"/>
    <w:pPr>
      <w:numPr>
        <w:ilvl w:val="6"/>
        <w:numId w:val="25"/>
      </w:numPr>
      <w:spacing w:before="120" w:after="120" w:line="240" w:lineRule="auto"/>
      <w:jc w:val="both"/>
    </w:pPr>
    <w:rPr>
      <w:lang w:val="en-US"/>
    </w:rPr>
  </w:style>
  <w:style w:type="paragraph" w:customStyle="1" w:styleId="MsoChpDefaultdoczillaStyle2">
    <w:name w:val="MsoChpDefault_doczillaStyle_2"/>
    <w:pPr>
      <w:spacing w:after="0" w:line="240" w:lineRule="auto"/>
    </w:pPr>
    <w:rPr>
      <w:rFonts w:ascii="Calibri" w:hAnsi="Calibri"/>
      <w:sz w:val="20"/>
    </w:rPr>
  </w:style>
  <w:style w:type="paragraph" w:customStyle="1" w:styleId="WordSection1doczillaStyle2">
    <w:name w:val="WordSection1_doczillaStyle_2"/>
    <w:pPr>
      <w:spacing w:after="0" w:line="240" w:lineRule="auto"/>
    </w:pPr>
    <w:rPr>
      <w:rFonts w:ascii="Calibri" w:hAnsi="Calibri"/>
    </w:rPr>
  </w:style>
  <w:style w:type="paragraph" w:customStyle="1" w:styleId="MsoNormaldoczillaStyle3">
    <w:name w:val="MsoNormal_doczillaStyle_3"/>
    <w:pPr>
      <w:spacing w:line="256" w:lineRule="auto"/>
    </w:pPr>
  </w:style>
  <w:style w:type="paragraph" w:customStyle="1" w:styleId="MsoChpDefaultdoczillaStyle3">
    <w:name w:val="MsoChpDefault_doczillaStyle_3"/>
    <w:pPr>
      <w:spacing w:after="0" w:line="240" w:lineRule="auto"/>
    </w:pPr>
    <w:rPr>
      <w:rFonts w:ascii="Calibri" w:hAnsi="Calibri"/>
    </w:rPr>
  </w:style>
  <w:style w:type="paragraph" w:customStyle="1" w:styleId="MsoPapDefaultdoczillaStyle2">
    <w:name w:val="MsoPapDefault_doczillaStyle_2"/>
    <w:pPr>
      <w:spacing w:line="256" w:lineRule="auto"/>
    </w:pPr>
    <w:rPr>
      <w:rFonts w:ascii="Calibri" w:hAnsi="Calibri"/>
    </w:rPr>
  </w:style>
  <w:style w:type="paragraph" w:customStyle="1" w:styleId="WordSection1doczillaStyle3">
    <w:name w:val="WordSection1_doczillaStyle_3"/>
    <w:pPr>
      <w:spacing w:after="0" w:line="240" w:lineRule="auto"/>
    </w:pPr>
    <w:rPr>
      <w:rFonts w:ascii="Calibri" w:hAnsi="Calibri"/>
    </w:rPr>
  </w:style>
  <w:style w:type="paragraph" w:customStyle="1" w:styleId="MsoNormaldoczillaStyle4">
    <w:name w:val="MsoNormal_doczillaStyle_4"/>
    <w:pPr>
      <w:spacing w:line="256" w:lineRule="auto"/>
    </w:pPr>
  </w:style>
  <w:style w:type="paragraph" w:customStyle="1" w:styleId="MsoChpDefaultdoczillaStyle4">
    <w:name w:val="MsoChpDefault_doczillaStyle_4"/>
  </w:style>
  <w:style w:type="paragraph" w:customStyle="1" w:styleId="MsoPapDefaultdoczillaStyle3">
    <w:name w:val="MsoPapDefault_doczillaStyle_3"/>
    <w:pPr>
      <w:spacing w:line="256" w:lineRule="auto"/>
    </w:pPr>
  </w:style>
  <w:style w:type="paragraph" w:customStyle="1" w:styleId="WordSection1doczillaStyle4">
    <w:name w:val="WordSection1_doczillaStyle_4"/>
  </w:style>
  <w:style w:type="paragraph" w:customStyle="1" w:styleId="MsoNormaldoczillaStyle5">
    <w:name w:val="MsoNormal_doczillaStyle_5"/>
    <w:pPr>
      <w:spacing w:line="256" w:lineRule="auto"/>
    </w:pPr>
  </w:style>
  <w:style w:type="paragraph" w:customStyle="1" w:styleId="MsoChpDefaultdoczillaStyle5">
    <w:name w:val="MsoChpDefault_doczillaStyle_5"/>
  </w:style>
  <w:style w:type="paragraph" w:customStyle="1" w:styleId="MsoPapDefaultdoczillaStyle4">
    <w:name w:val="MsoPapDefault_doczillaStyle_4"/>
    <w:pPr>
      <w:spacing w:line="256" w:lineRule="auto"/>
    </w:pPr>
  </w:style>
  <w:style w:type="paragraph" w:customStyle="1" w:styleId="WordSection1doczillaStyle5">
    <w:name w:val="WordSection1_doczillaStyle_5"/>
  </w:style>
  <w:style w:type="paragraph" w:customStyle="1" w:styleId="MsoNormaldoczillaStyle6">
    <w:name w:val="MsoNormal_doczillaStyle_6"/>
    <w:pPr>
      <w:spacing w:line="256" w:lineRule="auto"/>
    </w:pPr>
    <w:rPr>
      <w:rFonts w:ascii="Calibri" w:hAnsi="Calibri"/>
    </w:rPr>
  </w:style>
  <w:style w:type="paragraph" w:customStyle="1" w:styleId="MsoChpDefaultdoczillaStyle6">
    <w:name w:val="MsoChpDefault_doczillaStyle_6"/>
    <w:rPr>
      <w:rFonts w:ascii="Calibri" w:hAnsi="Calibri"/>
    </w:rPr>
  </w:style>
  <w:style w:type="paragraph" w:customStyle="1" w:styleId="MsoNormaldoczillaStyle7">
    <w:name w:val="MsoNormal_doczillaStyle_7"/>
    <w:pPr>
      <w:spacing w:line="256" w:lineRule="auto"/>
    </w:pPr>
  </w:style>
  <w:style w:type="paragraph" w:customStyle="1" w:styleId="MsoChpDefaultdoczillaStyle7">
    <w:name w:val="MsoChpDefault_doczillaStyle_7"/>
  </w:style>
  <w:style w:type="paragraph" w:customStyle="1" w:styleId="MsoPapDefaultdoczillaStyle5">
    <w:name w:val="MsoPapDefault_doczillaStyle_5"/>
    <w:pPr>
      <w:spacing w:line="256" w:lineRule="auto"/>
    </w:pPr>
  </w:style>
  <w:style w:type="paragraph" w:customStyle="1" w:styleId="WordSection1doczillaStyle6">
    <w:name w:val="WordSection1_doczillaStyle_6"/>
  </w:style>
  <w:style w:type="paragraph" w:customStyle="1" w:styleId="MsoNormaldoczillaStyle8">
    <w:name w:val="MsoNormal_doczillaStyle_8"/>
    <w:pPr>
      <w:spacing w:line="256" w:lineRule="auto"/>
    </w:pPr>
  </w:style>
  <w:style w:type="paragraph" w:customStyle="1" w:styleId="VLdoczillaStyle1">
    <w:name w:val="VL_Основной текст_doczillaStyle_1"/>
    <w:pPr>
      <w:spacing w:before="240" w:after="0"/>
      <w:jc w:val="both"/>
    </w:pPr>
    <w:rPr>
      <w:color w:val="141618"/>
    </w:rPr>
  </w:style>
  <w:style w:type="paragraph" w:customStyle="1" w:styleId="MsoChpDefaultdoczillaStyle8">
    <w:name w:val="MsoChpDefault_doczillaStyle_8"/>
  </w:style>
  <w:style w:type="paragraph" w:customStyle="1" w:styleId="MsoPapDefaultdoczillaStyle6">
    <w:name w:val="MsoPapDefault_doczillaStyle_6"/>
    <w:pPr>
      <w:spacing w:line="256" w:lineRule="auto"/>
    </w:pPr>
  </w:style>
  <w:style w:type="paragraph" w:customStyle="1" w:styleId="WordSection1doczillaStyle7">
    <w:name w:val="WordSection1_doczillaStyle_7"/>
  </w:style>
  <w:style w:type="paragraph" w:customStyle="1" w:styleId="MsoNormaldoczillaStyle9">
    <w:name w:val="MsoNormal_doczillaStyle_9"/>
    <w:pPr>
      <w:spacing w:line="256" w:lineRule="auto"/>
    </w:pPr>
    <w:rPr>
      <w:rFonts w:ascii="Calibri" w:hAnsi="Calibri"/>
    </w:rPr>
  </w:style>
  <w:style w:type="paragraph" w:customStyle="1" w:styleId="VLdoczillaStyle2">
    <w:name w:val="VL_Основной текст_doczillaStyle_2"/>
    <w:pPr>
      <w:spacing w:before="240" w:after="0"/>
      <w:jc w:val="both"/>
    </w:pPr>
    <w:rPr>
      <w:rFonts w:ascii="Calibri" w:hAnsi="Calibri"/>
      <w:color w:val="0B1107"/>
    </w:rPr>
  </w:style>
  <w:style w:type="paragraph" w:customStyle="1" w:styleId="MsoChpDefaultdoczillaStyle9">
    <w:name w:val="MsoChpDefault_doczillaStyle_9"/>
    <w:rPr>
      <w:rFonts w:ascii="Calibri" w:hAnsi="Calibri"/>
    </w:rPr>
  </w:style>
  <w:style w:type="character" w:customStyle="1" w:styleId="aff1">
    <w:name w:val="Абзац списка Знак\\\\\\"/>
    <w:link w:val="aff2"/>
    <w:uiPriority w:val="34"/>
    <w:rPr>
      <w:rFonts w:ascii="Times New Roman" w:hAnsi="Times New Roman"/>
      <w:sz w:val="24"/>
    </w:rPr>
  </w:style>
  <w:style w:type="paragraph" w:customStyle="1" w:styleId="oldoczillaStyle1">
    <w:name w:val="ol_doczillaStyle_1"/>
    <w:pPr>
      <w:spacing w:after="0"/>
    </w:pPr>
  </w:style>
  <w:style w:type="paragraph" w:customStyle="1" w:styleId="uldoczillaStyle1">
    <w:name w:val="ul_doczillaStyle_1"/>
    <w:pPr>
      <w:spacing w:after="0"/>
    </w:pPr>
  </w:style>
  <w:style w:type="paragraph" w:customStyle="1" w:styleId="MsoNormaldoczillaStyle10">
    <w:name w:val="MsoNormal_doczillaStyle_10"/>
    <w:pPr>
      <w:spacing w:line="256" w:lineRule="auto"/>
    </w:pPr>
  </w:style>
  <w:style w:type="paragraph" w:customStyle="1" w:styleId="MsoNormaldoczillaStyle10doczillaStyle1">
    <w:name w:val="MsoNormal_doczillaStyle_10_doczillaStyle_1"/>
    <w:pPr>
      <w:spacing w:line="252" w:lineRule="auto"/>
    </w:pPr>
  </w:style>
  <w:style w:type="paragraph" w:customStyle="1" w:styleId="aff2">
    <w:name w:val="Абзац списка\\\\\\"/>
    <w:link w:val="aff1"/>
    <w:uiPriority w:val="34"/>
    <w:pPr>
      <w:spacing w:after="0" w:line="254" w:lineRule="auto"/>
      <w:ind w:left="720"/>
    </w:pPr>
    <w:rPr>
      <w:sz w:val="24"/>
    </w:rPr>
  </w:style>
  <w:style w:type="paragraph" w:customStyle="1" w:styleId="VLdoczillaStyle3">
    <w:name w:val="VL_Основной текст_doczillaStyle_3"/>
    <w:pPr>
      <w:spacing w:before="240" w:after="0" w:line="254" w:lineRule="auto"/>
      <w:jc w:val="both"/>
    </w:pPr>
    <w:rPr>
      <w:color w:val="141618"/>
    </w:rPr>
  </w:style>
  <w:style w:type="paragraph" w:customStyle="1" w:styleId="MsoChpDefaultdoczillaStyle10">
    <w:name w:val="MsoChpDefault_doczillaStyle_10"/>
  </w:style>
  <w:style w:type="paragraph" w:customStyle="1" w:styleId="MsoPapDefaultdoczillaStyle7">
    <w:name w:val="MsoPapDefault_doczillaStyle_7"/>
    <w:pPr>
      <w:spacing w:line="256" w:lineRule="auto"/>
    </w:pPr>
  </w:style>
  <w:style w:type="paragraph" w:customStyle="1" w:styleId="WordSection1doczillaStyle8">
    <w:name w:val="WordSection1_doczillaStyle_8"/>
  </w:style>
  <w:style w:type="table" w:customStyle="1" w:styleId="VegasLexdoczillaStyle1">
    <w:name w:val="Vegas Lex_doczillaStyle_1"/>
    <w:uiPriority w:val="99"/>
    <w:pPr>
      <w:spacing w:after="0" w:line="254" w:lineRule="auto"/>
      <w:jc w:val="center"/>
    </w:pPr>
    <w:rPr>
      <w:color w:val="141618"/>
    </w:rPr>
    <w:tblPr>
      <w:tblBorders>
        <w:top w:val="single" w:sz="4" w:space="0" w:color="636F78"/>
        <w:bottom w:val="single" w:sz="4" w:space="0" w:color="636F78"/>
        <w:insideH w:val="single" w:sz="4" w:space="0" w:color="636F78"/>
        <w:insideV w:val="single" w:sz="4" w:space="0" w:color="636F78"/>
      </w:tblBorders>
      <w:tblCellMar>
        <w:top w:w="0" w:type="dxa"/>
        <w:left w:w="108" w:type="dxa"/>
        <w:bottom w:w="0" w:type="dxa"/>
        <w:right w:w="108" w:type="dxa"/>
      </w:tblCellMar>
    </w:tblPr>
  </w:style>
  <w:style w:type="paragraph" w:customStyle="1" w:styleId="MsoNormaldoczillaStyle11">
    <w:name w:val="MsoNormal_doczillaStyle_11"/>
    <w:pPr>
      <w:spacing w:line="256" w:lineRule="auto"/>
    </w:pPr>
  </w:style>
  <w:style w:type="paragraph" w:customStyle="1" w:styleId="MsoChpDefaultdoczillaStyle11">
    <w:name w:val="MsoChpDefault_doczillaStyle_11"/>
  </w:style>
  <w:style w:type="paragraph" w:customStyle="1" w:styleId="MsoPapDefaultdoczillaStyle8">
    <w:name w:val="MsoPapDefault_doczillaStyle_8"/>
    <w:pPr>
      <w:spacing w:line="256" w:lineRule="auto"/>
    </w:pPr>
  </w:style>
  <w:style w:type="paragraph" w:customStyle="1" w:styleId="WordSection1doczillaStyle9">
    <w:name w:val="WordSection1_doczillaStyle_9"/>
  </w:style>
  <w:style w:type="character" w:customStyle="1" w:styleId="frUsedbyWordforHelpfootnotesymbols1Ciaeniinee1-FNCiaeniinee-FN45ReferencianotaalpieSUPERS">
    <w:name w:val="Знак сноски\;fr\;Used by Word for Help footnote symbols\;Знак сноски 1\;Ciae niinee 1\;Знак сноски-FN\;Ciae niinee-FN\;Ссылка на сноску 45\;Referencia nota al pie\;SUPERS"/>
    <w:uiPriority w:val="99"/>
  </w:style>
  <w:style w:type="paragraph" w:customStyle="1" w:styleId="a6">
    <w:name w:val="Текст сноски;Текст сноски\;Текст сноски Знак Знак\;Текст сноски Знак Знак Знак Знак Знак Знак Знак Знак\;Текст сноски Знак Знак Знак Знак Знак Знак Знак\;Текст сноски Знак Знак Знак Знак Знак Знак\;Текст сноски Знак Знак Знак\;Текст сноски Знак Знак З\"/>
    <w:link w:val="111"/>
    <w:uiPriority w:val="99"/>
    <w:pPr>
      <w:spacing w:after="0"/>
    </w:pPr>
    <w:rPr>
      <w:sz w:val="20"/>
    </w:rPr>
  </w:style>
  <w:style w:type="character" w:customStyle="1" w:styleId="BulletListFooterTextnumberedParagraphedeliste1lp1ListParagraphNumBullet1TableNumberParagraphBulletNumberBulletrListParagraph1Listea">
    <w:name w:val="Абзац списка Знак\;Bullet List Знак\;FooterText Знак\;numbered Знак\;Paragraphe de liste1 Знак\;lp1 Знак\;List Paragraph Знак\;Num Bullet 1 Знак\;Table Number Paragraph Знак\;Bullet Number Знак\;Bulletr List Paragraph Знак\;列出段落 Знак\;列出段落1 Знак\;Listea"/>
    <w:link w:val="BulletListFooterTextnumberedParagraphedeliste1lp1ListParagraphNumBullet1TableNumberParagraphBulletNumberBulletrListParagraph1ListParagraph2ListParagraph21Listeafsnit1PargrafodaLista1B"/>
    <w:uiPriority w:val="34"/>
    <w:rPr>
      <w:rFonts w:ascii="Times New Roman" w:hAnsi="Times New Roman"/>
      <w:sz w:val="24"/>
    </w:rPr>
  </w:style>
  <w:style w:type="paragraph" w:customStyle="1" w:styleId="oldoczillaStyle2">
    <w:name w:val="ol_doczillaStyle_2"/>
    <w:pPr>
      <w:spacing w:after="0"/>
    </w:pPr>
  </w:style>
  <w:style w:type="paragraph" w:customStyle="1" w:styleId="uldoczillaStyle2">
    <w:name w:val="ul_doczillaStyle_2"/>
    <w:pPr>
      <w:spacing w:after="0"/>
    </w:pPr>
  </w:style>
  <w:style w:type="paragraph" w:customStyle="1" w:styleId="BulletListFooterTextnumberedParagraphedeliste1lp1ListParagraphNumBullet1TableNumberParagraphBulletNumberBulletrListParagraph1ListParagraph2ListParagraph21Listeafsnit1PargrafodaLista1B">
    <w:name w:val="Абзац списка\;Bullet List\;FooterText\;numbered\;Paragraphe de liste1\;lp1\;List Paragraph\;Num Bullet 1\;Table Number Paragraph\;Bullet Number\;Bulletr List Paragraph\;列出段落\;列出段落1\;List Paragraph2\;List Paragraph21\;Listeafsnit1\;Parágrafo da Lista1\;B"/>
    <w:link w:val="BulletListFooterTextnumberedParagraphedeliste1lp1ListParagraphNumBullet1TableNumberParagraphBulletNumberBulletrListParagraph1Listea"/>
    <w:uiPriority w:val="34"/>
    <w:pPr>
      <w:spacing w:after="0"/>
      <w:ind w:left="720"/>
    </w:pPr>
    <w:rPr>
      <w:sz w:val="24"/>
    </w:rPr>
  </w:style>
  <w:style w:type="character" w:customStyle="1" w:styleId="BulletListFooterTextnumberedParagraphedeliste1lp1ListParagraphNumBullet1TableNumberParagraphBulletNumberBulletrListParagraph1Listea0">
    <w:name w:val="Абзац списка Знак\;Bullet List Знак\;FooterText Знак\;numbered Знак\;Paragraphe de liste1 Знак\;lp1 Знак\;List Paragraph Знак\;Num Bullet 1 Знак\;Table Number Paragraph Знак\;Bullet Number Знак\;Bulletr List Paragraph Знак\;列出段落 Знак\;列出段落1 Знак\;Listea"/>
    <w:link w:val="BulletListFooterTextnumberedParagraphedeliste1lp1ListParagraphNumBullet1TableNumberParagraphBulletNumberBulletrListParagraph1ListParagraph2ListParagraph21Listeafsnit1PargrafodaLista1B0"/>
    <w:uiPriority w:val="34"/>
    <w:rPr>
      <w:rFonts w:ascii="Times New Roman" w:hAnsi="Times New Roman"/>
      <w:sz w:val="24"/>
    </w:rPr>
  </w:style>
  <w:style w:type="paragraph" w:customStyle="1" w:styleId="BulletListFooterTextnumberedParagraphedeliste1lp1ListParagraphNumBullet1TableNumberParagraphBulletNumberBulletrListParagraph1ListParagraph2ListParagraph21Listeafsnit1PargrafodaLista1B0">
    <w:name w:val="Абзац списка\;Bullet List\;FooterText\;numbered\;Paragraphe de liste1\;lp1\;List Paragraph\;Num Bullet 1\;Table Number Paragraph\;Bullet Number\;Bulletr List Paragraph\;列出段落\;列出段落1\;List Paragraph2\;List Paragraph21\;Listeafsnit1\;Parágrafo da Lista1\;B"/>
    <w:link w:val="BulletListFooterTextnumberedParagraphedeliste1lp1ListParagraphNumBullet1TableNumberParagraphBulletNumberBulletrListParagraph1Listea0"/>
    <w:uiPriority w:val="34"/>
    <w:pPr>
      <w:spacing w:after="0"/>
      <w:ind w:left="720"/>
    </w:pPr>
    <w:rPr>
      <w:sz w:val="24"/>
    </w:rPr>
  </w:style>
  <w:style w:type="paragraph" w:customStyle="1" w:styleId="MsoNormaldoczillaStyle12">
    <w:name w:val="MsoNormal_doczillaStyle_12"/>
    <w:pPr>
      <w:spacing w:line="256" w:lineRule="auto"/>
    </w:pPr>
  </w:style>
  <w:style w:type="paragraph" w:customStyle="1" w:styleId="MsoChpDefaultdoczillaStyle12">
    <w:name w:val="MsoChpDefault_doczillaStyle_12"/>
  </w:style>
  <w:style w:type="paragraph" w:customStyle="1" w:styleId="MsoPapDefaultdoczillaStyle9">
    <w:name w:val="MsoPapDefault_doczillaStyle_9"/>
    <w:pPr>
      <w:spacing w:line="256" w:lineRule="auto"/>
    </w:pPr>
  </w:style>
  <w:style w:type="paragraph" w:customStyle="1" w:styleId="WordSection1doczillaStyle10">
    <w:name w:val="WordSection1_doczillaStyle_10"/>
  </w:style>
  <w:style w:type="paragraph" w:customStyle="1" w:styleId="oldoczillaStyle3">
    <w:name w:val="ol_doczillaStyle_3"/>
    <w:pPr>
      <w:spacing w:after="0"/>
    </w:pPr>
  </w:style>
  <w:style w:type="paragraph" w:customStyle="1" w:styleId="uldoczillaStyle3">
    <w:name w:val="ul_doczillaStyle_3"/>
    <w:pPr>
      <w:spacing w:after="0"/>
    </w:pPr>
  </w:style>
  <w:style w:type="paragraph" w:customStyle="1" w:styleId="MsoNormaldoczillaStyle13">
    <w:name w:val="MsoNormal_doczillaStyle_13"/>
    <w:pPr>
      <w:spacing w:line="256" w:lineRule="auto"/>
    </w:pPr>
  </w:style>
  <w:style w:type="paragraph" w:customStyle="1" w:styleId="MsoChpDefaultdoczillaStyle13">
    <w:name w:val="MsoChpDefault_doczillaStyle_13"/>
  </w:style>
  <w:style w:type="paragraph" w:customStyle="1" w:styleId="MsoPapDefaultdoczillaStyle10">
    <w:name w:val="MsoPapDefault_doczillaStyle_10"/>
    <w:pPr>
      <w:spacing w:line="256" w:lineRule="auto"/>
    </w:pPr>
  </w:style>
  <w:style w:type="paragraph" w:customStyle="1" w:styleId="WordSection1doczillaStyle11">
    <w:name w:val="WordSection1_doczillaStyle_11"/>
  </w:style>
  <w:style w:type="paragraph" w:customStyle="1" w:styleId="MsoNormaldoczillaStyle14">
    <w:name w:val="MsoNormal_doczillaStyle_14"/>
    <w:pPr>
      <w:spacing w:line="256" w:lineRule="auto"/>
    </w:pPr>
  </w:style>
  <w:style w:type="paragraph" w:customStyle="1" w:styleId="MsoChpDefaultdoczillaStyle14">
    <w:name w:val="MsoChpDefault_doczillaStyle_14"/>
  </w:style>
  <w:style w:type="paragraph" w:customStyle="1" w:styleId="MsoPapDefaultdoczillaStyle11">
    <w:name w:val="MsoPapDefault_doczillaStyle_11"/>
    <w:pPr>
      <w:spacing w:line="256" w:lineRule="auto"/>
    </w:pPr>
  </w:style>
  <w:style w:type="paragraph" w:customStyle="1" w:styleId="WordSection1doczillaStyle12">
    <w:name w:val="WordSection1_doczillaStyle_12"/>
  </w:style>
  <w:style w:type="table" w:customStyle="1" w:styleId="51">
    <w:name w:val="Обычная таблица5"/>
    <w:uiPriority w:val="99"/>
    <w:semiHidden/>
    <w:pPr>
      <w:spacing w:line="256" w:lineRule="auto"/>
    </w:pPr>
    <w:tblPr>
      <w:tblCellMar>
        <w:top w:w="0" w:type="dxa"/>
        <w:left w:w="108" w:type="dxa"/>
        <w:bottom w:w="0" w:type="dxa"/>
        <w:right w:w="108" w:type="dxa"/>
      </w:tblCellMar>
    </w:tblPr>
  </w:style>
  <w:style w:type="paragraph" w:styleId="aff3">
    <w:name w:val="Revision"/>
    <w:hidden/>
    <w:uiPriority w:val="99"/>
    <w:semiHidden/>
    <w:rsid w:val="00870767"/>
    <w:pPr>
      <w:spacing w:after="0" w:line="240" w:lineRule="auto"/>
    </w:pPr>
  </w:style>
  <w:style w:type="character" w:styleId="aff4">
    <w:name w:val="Unresolved Mention"/>
    <w:basedOn w:val="a2"/>
    <w:uiPriority w:val="99"/>
    <w:semiHidden/>
    <w:unhideWhenUsed/>
    <w:rsid w:val="000F186A"/>
    <w:rPr>
      <w:color w:val="605E5C"/>
      <w:shd w:val="clear" w:color="auto" w:fill="E1DFDD"/>
    </w:rPr>
  </w:style>
  <w:style w:type="paragraph" w:customStyle="1" w:styleId="ConsPlusTitle">
    <w:name w:val="ConsPlusTitle"/>
    <w:uiPriority w:val="99"/>
    <w:rsid w:val="00693686"/>
    <w:pPr>
      <w:widowControl w:val="0"/>
      <w:autoSpaceDE w:val="0"/>
      <w:autoSpaceDN w:val="0"/>
      <w:spacing w:after="0" w:line="240" w:lineRule="auto"/>
    </w:pPr>
    <w:rPr>
      <w:rFonts w:ascii="Calibri" w:hAnsi="Calibri" w:cs="Calibri"/>
      <w:b/>
    </w:rPr>
  </w:style>
  <w:style w:type="paragraph" w:customStyle="1" w:styleId="aff5">
    <w:name w:val="Таблица первая строка"/>
    <w:basedOn w:val="a0"/>
    <w:link w:val="aff6"/>
    <w:qFormat/>
    <w:rsid w:val="00693686"/>
    <w:pPr>
      <w:spacing w:after="0" w:line="240" w:lineRule="auto"/>
      <w:jc w:val="center"/>
    </w:pPr>
    <w:rPr>
      <w:rFonts w:eastAsiaTheme="minorHAnsi" w:cstheme="minorBidi"/>
      <w:b/>
      <w:bCs/>
      <w:sz w:val="20"/>
      <w:szCs w:val="22"/>
      <w:lang w:eastAsia="en-US"/>
    </w:rPr>
  </w:style>
  <w:style w:type="paragraph" w:customStyle="1" w:styleId="aff7">
    <w:name w:val="Таблица основной"/>
    <w:basedOn w:val="a0"/>
    <w:link w:val="aff8"/>
    <w:qFormat/>
    <w:rsid w:val="00693686"/>
    <w:pPr>
      <w:spacing w:after="0" w:line="240" w:lineRule="auto"/>
    </w:pPr>
    <w:rPr>
      <w:rFonts w:eastAsiaTheme="minorHAnsi" w:cstheme="minorBidi"/>
      <w:sz w:val="20"/>
      <w:lang w:eastAsia="en-US"/>
    </w:rPr>
  </w:style>
  <w:style w:type="character" w:customStyle="1" w:styleId="aff6">
    <w:name w:val="Таблица первая строка Знак"/>
    <w:basedOn w:val="a2"/>
    <w:link w:val="aff5"/>
    <w:rsid w:val="00693686"/>
    <w:rPr>
      <w:rFonts w:eastAsiaTheme="minorHAnsi" w:cstheme="minorBidi"/>
      <w:b/>
      <w:bCs/>
      <w:sz w:val="20"/>
      <w:szCs w:val="22"/>
      <w:lang w:eastAsia="en-US"/>
    </w:rPr>
  </w:style>
  <w:style w:type="paragraph" w:customStyle="1" w:styleId="a">
    <w:name w:val="Таблица нумерация"/>
    <w:basedOn w:val="aff7"/>
    <w:link w:val="aff9"/>
    <w:qFormat/>
    <w:rsid w:val="00693686"/>
    <w:pPr>
      <w:numPr>
        <w:numId w:val="29"/>
      </w:numPr>
      <w:jc w:val="center"/>
    </w:pPr>
    <w:rPr>
      <w:lang w:val="en-US"/>
    </w:rPr>
  </w:style>
  <w:style w:type="character" w:customStyle="1" w:styleId="aff8">
    <w:name w:val="Таблица основной Знак"/>
    <w:basedOn w:val="a2"/>
    <w:link w:val="aff7"/>
    <w:rsid w:val="00693686"/>
    <w:rPr>
      <w:rFonts w:eastAsiaTheme="minorHAnsi" w:cstheme="minorBidi"/>
      <w:sz w:val="20"/>
      <w:lang w:eastAsia="en-US"/>
    </w:rPr>
  </w:style>
  <w:style w:type="paragraph" w:customStyle="1" w:styleId="affa">
    <w:name w:val="Таблица основной по центру"/>
    <w:basedOn w:val="aff7"/>
    <w:link w:val="affb"/>
    <w:qFormat/>
    <w:rsid w:val="00693686"/>
    <w:pPr>
      <w:jc w:val="center"/>
    </w:pPr>
  </w:style>
  <w:style w:type="character" w:customStyle="1" w:styleId="aff9">
    <w:name w:val="Таблица нумерация Знак"/>
    <w:basedOn w:val="aff8"/>
    <w:link w:val="a"/>
    <w:rsid w:val="00693686"/>
    <w:rPr>
      <w:rFonts w:eastAsiaTheme="minorHAnsi" w:cstheme="minorBidi"/>
      <w:sz w:val="20"/>
      <w:lang w:val="en-US" w:eastAsia="en-US"/>
    </w:rPr>
  </w:style>
  <w:style w:type="character" w:customStyle="1" w:styleId="affb">
    <w:name w:val="Таблица основной по центру Знак"/>
    <w:basedOn w:val="aff8"/>
    <w:link w:val="affa"/>
    <w:rsid w:val="00693686"/>
    <w:rPr>
      <w:rFonts w:eastAsiaTheme="minorHAnsi" w:cstheme="minorBidi"/>
      <w:sz w:val="20"/>
      <w:lang w:eastAsia="en-US"/>
    </w:rPr>
  </w:style>
  <w:style w:type="paragraph" w:customStyle="1" w:styleId="affc">
    <w:name w:val="Основной"/>
    <w:basedOn w:val="a0"/>
    <w:link w:val="affd"/>
    <w:qFormat/>
    <w:rsid w:val="00693686"/>
    <w:pPr>
      <w:spacing w:after="240"/>
      <w:ind w:firstLine="851"/>
      <w:jc w:val="both"/>
    </w:pPr>
    <w:rPr>
      <w:rFonts w:eastAsiaTheme="minorHAnsi" w:cstheme="minorBidi"/>
      <w:sz w:val="24"/>
      <w:szCs w:val="22"/>
      <w:lang w:eastAsia="en-US"/>
    </w:rPr>
  </w:style>
  <w:style w:type="character" w:customStyle="1" w:styleId="affd">
    <w:name w:val="Основной Знак"/>
    <w:basedOn w:val="a2"/>
    <w:link w:val="affc"/>
    <w:rsid w:val="00693686"/>
    <w:rPr>
      <w:rFonts w:eastAsiaTheme="minorHAnsi" w:cstheme="minorBidi"/>
      <w:sz w:val="24"/>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37840302">
      <w:bodyDiv w:val="1"/>
      <w:marLeft w:val="0"/>
      <w:marRight w:val="0"/>
      <w:marTop w:val="0"/>
      <w:marBottom w:val="0"/>
      <w:divBdr>
        <w:top w:val="none" w:sz="0" w:space="0" w:color="auto"/>
        <w:left w:val="none" w:sz="0" w:space="0" w:color="auto"/>
        <w:bottom w:val="none" w:sz="0" w:space="0" w:color="auto"/>
        <w:right w:val="none" w:sz="0" w:space="0" w:color="auto"/>
      </w:divBdr>
    </w:div>
    <w:div w:id="338392701">
      <w:bodyDiv w:val="1"/>
      <w:marLeft w:val="0"/>
      <w:marRight w:val="0"/>
      <w:marTop w:val="0"/>
      <w:marBottom w:val="0"/>
      <w:divBdr>
        <w:top w:val="none" w:sz="0" w:space="0" w:color="auto"/>
        <w:left w:val="none" w:sz="0" w:space="0" w:color="auto"/>
        <w:bottom w:val="none" w:sz="0" w:space="0" w:color="auto"/>
        <w:right w:val="none" w:sz="0" w:space="0" w:color="auto"/>
      </w:divBdr>
    </w:div>
    <w:div w:id="531187322">
      <w:bodyDiv w:val="1"/>
      <w:marLeft w:val="0"/>
      <w:marRight w:val="0"/>
      <w:marTop w:val="0"/>
      <w:marBottom w:val="0"/>
      <w:divBdr>
        <w:top w:val="none" w:sz="0" w:space="0" w:color="auto"/>
        <w:left w:val="none" w:sz="0" w:space="0" w:color="auto"/>
        <w:bottom w:val="none" w:sz="0" w:space="0" w:color="auto"/>
        <w:right w:val="none" w:sz="0" w:space="0" w:color="auto"/>
      </w:divBdr>
    </w:div>
    <w:div w:id="1048188868">
      <w:bodyDiv w:val="1"/>
      <w:marLeft w:val="0"/>
      <w:marRight w:val="0"/>
      <w:marTop w:val="0"/>
      <w:marBottom w:val="0"/>
      <w:divBdr>
        <w:top w:val="none" w:sz="0" w:space="0" w:color="auto"/>
        <w:left w:val="none" w:sz="0" w:space="0" w:color="auto"/>
        <w:bottom w:val="none" w:sz="0" w:space="0" w:color="auto"/>
        <w:right w:val="none" w:sz="0" w:space="0" w:color="auto"/>
      </w:divBdr>
    </w:div>
    <w:div w:id="1151678317">
      <w:bodyDiv w:val="1"/>
      <w:marLeft w:val="0"/>
      <w:marRight w:val="0"/>
      <w:marTop w:val="0"/>
      <w:marBottom w:val="0"/>
      <w:divBdr>
        <w:top w:val="none" w:sz="0" w:space="0" w:color="auto"/>
        <w:left w:val="none" w:sz="0" w:space="0" w:color="auto"/>
        <w:bottom w:val="none" w:sz="0" w:space="0" w:color="auto"/>
        <w:right w:val="none" w:sz="0" w:space="0" w:color="auto"/>
      </w:divBdr>
    </w:div>
    <w:div w:id="1327325130">
      <w:bodyDiv w:val="1"/>
      <w:marLeft w:val="0"/>
      <w:marRight w:val="0"/>
      <w:marTop w:val="0"/>
      <w:marBottom w:val="0"/>
      <w:divBdr>
        <w:top w:val="none" w:sz="0" w:space="0" w:color="auto"/>
        <w:left w:val="none" w:sz="0" w:space="0" w:color="auto"/>
        <w:bottom w:val="none" w:sz="0" w:space="0" w:color="auto"/>
        <w:right w:val="none" w:sz="0" w:space="0" w:color="auto"/>
      </w:divBdr>
    </w:div>
    <w:div w:id="1379738132">
      <w:bodyDiv w:val="1"/>
      <w:marLeft w:val="0"/>
      <w:marRight w:val="0"/>
      <w:marTop w:val="0"/>
      <w:marBottom w:val="0"/>
      <w:divBdr>
        <w:top w:val="none" w:sz="0" w:space="0" w:color="auto"/>
        <w:left w:val="none" w:sz="0" w:space="0" w:color="auto"/>
        <w:bottom w:val="none" w:sz="0" w:space="0" w:color="auto"/>
        <w:right w:val="none" w:sz="0" w:space="0" w:color="auto"/>
      </w:divBdr>
    </w:div>
    <w:div w:id="1387993488">
      <w:bodyDiv w:val="1"/>
      <w:marLeft w:val="0"/>
      <w:marRight w:val="0"/>
      <w:marTop w:val="0"/>
      <w:marBottom w:val="0"/>
      <w:divBdr>
        <w:top w:val="none" w:sz="0" w:space="0" w:color="auto"/>
        <w:left w:val="none" w:sz="0" w:space="0" w:color="auto"/>
        <w:bottom w:val="none" w:sz="0" w:space="0" w:color="auto"/>
        <w:right w:val="none" w:sz="0" w:space="0" w:color="auto"/>
      </w:divBdr>
    </w:div>
    <w:div w:id="1394886911">
      <w:bodyDiv w:val="1"/>
      <w:marLeft w:val="0"/>
      <w:marRight w:val="0"/>
      <w:marTop w:val="0"/>
      <w:marBottom w:val="0"/>
      <w:divBdr>
        <w:top w:val="none" w:sz="0" w:space="0" w:color="auto"/>
        <w:left w:val="none" w:sz="0" w:space="0" w:color="auto"/>
        <w:bottom w:val="none" w:sz="0" w:space="0" w:color="auto"/>
        <w:right w:val="none" w:sz="0" w:space="0" w:color="auto"/>
      </w:divBdr>
    </w:div>
    <w:div w:id="1534541460">
      <w:bodyDiv w:val="1"/>
      <w:marLeft w:val="0"/>
      <w:marRight w:val="0"/>
      <w:marTop w:val="0"/>
      <w:marBottom w:val="0"/>
      <w:divBdr>
        <w:top w:val="none" w:sz="0" w:space="0" w:color="auto"/>
        <w:left w:val="none" w:sz="0" w:space="0" w:color="auto"/>
        <w:bottom w:val="none" w:sz="0" w:space="0" w:color="auto"/>
        <w:right w:val="none" w:sz="0" w:space="0" w:color="auto"/>
      </w:divBdr>
    </w:div>
    <w:div w:id="1548376296">
      <w:bodyDiv w:val="1"/>
      <w:marLeft w:val="0"/>
      <w:marRight w:val="0"/>
      <w:marTop w:val="0"/>
      <w:marBottom w:val="0"/>
      <w:divBdr>
        <w:top w:val="none" w:sz="0" w:space="0" w:color="auto"/>
        <w:left w:val="none" w:sz="0" w:space="0" w:color="auto"/>
        <w:bottom w:val="none" w:sz="0" w:space="0" w:color="auto"/>
        <w:right w:val="none" w:sz="0" w:space="0" w:color="auto"/>
      </w:divBdr>
    </w:div>
    <w:div w:id="1662350343">
      <w:bodyDiv w:val="1"/>
      <w:marLeft w:val="0"/>
      <w:marRight w:val="0"/>
      <w:marTop w:val="0"/>
      <w:marBottom w:val="0"/>
      <w:divBdr>
        <w:top w:val="none" w:sz="0" w:space="0" w:color="auto"/>
        <w:left w:val="none" w:sz="0" w:space="0" w:color="auto"/>
        <w:bottom w:val="none" w:sz="0" w:space="0" w:color="auto"/>
        <w:right w:val="none" w:sz="0" w:space="0" w:color="auto"/>
      </w:divBdr>
    </w:div>
    <w:div w:id="1691177208">
      <w:bodyDiv w:val="1"/>
      <w:marLeft w:val="0"/>
      <w:marRight w:val="0"/>
      <w:marTop w:val="0"/>
      <w:marBottom w:val="0"/>
      <w:divBdr>
        <w:top w:val="none" w:sz="0" w:space="0" w:color="auto"/>
        <w:left w:val="none" w:sz="0" w:space="0" w:color="auto"/>
        <w:bottom w:val="none" w:sz="0" w:space="0" w:color="auto"/>
        <w:right w:val="none" w:sz="0" w:space="0" w:color="auto"/>
      </w:divBdr>
    </w:div>
    <w:div w:id="1938517763">
      <w:bodyDiv w:val="1"/>
      <w:marLeft w:val="0"/>
      <w:marRight w:val="0"/>
      <w:marTop w:val="0"/>
      <w:marBottom w:val="0"/>
      <w:divBdr>
        <w:top w:val="none" w:sz="0" w:space="0" w:color="auto"/>
        <w:left w:val="none" w:sz="0" w:space="0" w:color="auto"/>
        <w:bottom w:val="none" w:sz="0" w:space="0" w:color="auto"/>
        <w:right w:val="none" w:sz="0" w:space="0" w:color="auto"/>
      </w:divBdr>
    </w:div>
    <w:div w:id="1986155830">
      <w:bodyDiv w:val="1"/>
      <w:marLeft w:val="0"/>
      <w:marRight w:val="0"/>
      <w:marTop w:val="0"/>
      <w:marBottom w:val="0"/>
      <w:divBdr>
        <w:top w:val="none" w:sz="0" w:space="0" w:color="auto"/>
        <w:left w:val="none" w:sz="0" w:space="0" w:color="auto"/>
        <w:bottom w:val="none" w:sz="0" w:space="0" w:color="auto"/>
        <w:right w:val="none" w:sz="0" w:space="0" w:color="auto"/>
      </w:divBdr>
    </w:div>
    <w:div w:id="208575720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R77-GUMTO@russianpost.ru" TargetMode="External"/><Relationship Id="rId18" Type="http://schemas.openxmlformats.org/officeDocument/2006/relationships/footer" Target="footer2.xml"/><Relationship Id="rId26" Type="http://schemas.openxmlformats.org/officeDocument/2006/relationships/hyperlink" Target="mailto:compliance-R00@russianpost.ru" TargetMode="Externa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image" Target="media/image1.jpeg"/><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eader" Target="header6.xml"/><Relationship Id="rId28"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Elena.Voroshnova@russianpost.ru" TargetMode="External"/><Relationship Id="rId22" Type="http://schemas.openxmlformats.org/officeDocument/2006/relationships/header" Target="header5.xml"/><Relationship Id="rId27" Type="http://schemas.openxmlformats.org/officeDocument/2006/relationships/fontTable" Target="fontTable.xml"/></Relationships>
</file>

<file path=word/theme/theme1.xml><?xml version="1.0" encoding="utf-8"?>
<a:theme xmlns:a="http://schemas.openxmlformats.org/drawingml/2006/main" name="VegasLex">
  <a:themeElements>
    <a:clrScheme name="VL">
      <a:dk1>
        <a:srgbClr val="002846"/>
      </a:dk1>
      <a:lt1>
        <a:srgbClr val="F3F4F5"/>
      </a:lt1>
      <a:dk2>
        <a:srgbClr val="002846"/>
      </a:dk2>
      <a:lt2>
        <a:srgbClr val="FFFFFF"/>
      </a:lt2>
      <a:accent1>
        <a:srgbClr val="025579"/>
      </a:accent1>
      <a:accent2>
        <a:srgbClr val="087F9F"/>
      </a:accent2>
      <a:accent3>
        <a:srgbClr val="9BC81E"/>
      </a:accent3>
      <a:accent4>
        <a:srgbClr val="0050A0"/>
      </a:accent4>
      <a:accent5>
        <a:srgbClr val="A0AAB4"/>
      </a:accent5>
      <a:accent6>
        <a:srgbClr val="D7DBDE"/>
      </a:accent6>
      <a:hlink>
        <a:srgbClr val="626E77"/>
      </a:hlink>
      <a:folHlink>
        <a:srgbClr val="626E77"/>
      </a:folHlink>
    </a:clrScheme>
    <a:fontScheme name="Vegas Lex">
      <a:majorFont>
        <a:latin typeface="Times New Roman"/>
        <a:ea typeface=""/>
        <a:cs typeface=""/>
      </a:majorFont>
      <a:minorFont>
        <a:latin typeface="Times New Roman"/>
        <a:ea typeface=""/>
        <a:cs typeface=""/>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Меморандум" ma:contentTypeID="0x01010070701621E7B7EC49858E45F9F816E5FE" ma:contentTypeVersion="34" ma:contentTypeDescription="Шаблон меморандума." ma:contentTypeScope="" ma:versionID="75130225e18f83f2135c492dd6a99777">
  <xsd:schema xmlns:xsd="http://www.w3.org/2001/XMLSchema" xmlns:xs="http://www.w3.org/2001/XMLSchema" xmlns:p="http://schemas.microsoft.com/office/2006/metadata/properties" xmlns:ns2="b578d009-2ffc-49e2-b773-02d315b8cf3b" xmlns:ns3="9a6ac17e-bd2a-467e-baca-034987ce900b" xmlns:ns4="1d3fcc26-9d1b-4f8a-8816-fa74555a3e6b" targetNamespace="http://schemas.microsoft.com/office/2006/metadata/properties" ma:root="true" ma:fieldsID="474898d48b1f6589f85b82a2f6a106b2" ns2:_="" ns3:_="" ns4:_="">
    <xsd:import namespace="b578d009-2ffc-49e2-b773-02d315b8cf3b"/>
    <xsd:import namespace="9a6ac17e-bd2a-467e-baca-034987ce900b"/>
    <xsd:import namespace="1d3fcc26-9d1b-4f8a-8816-fa74555a3e6b"/>
    <xsd:element name="properties">
      <xsd:complexType>
        <xsd:sequence>
          <xsd:element name="documentManagement">
            <xsd:complexType>
              <xsd:all>
                <xsd:element ref="ns2:_dlc_DocId" minOccurs="0"/>
                <xsd:element ref="ns2:_dlc_DocIdUrl" minOccurs="0"/>
                <xsd:element ref="ns2:_dlc_DocIdPersistId" minOccurs="0"/>
                <xsd:element ref="ns2:DocType" minOccurs="0"/>
                <xsd:element ref="ns2:ClientCode" minOccurs="0"/>
                <xsd:element ref="ns2:ProjectCode" minOccurs="0"/>
                <xsd:element ref="ns3:DocumentNumber" minOccurs="0"/>
                <xsd:element ref="ns4:LibName" minOccurs="0"/>
                <xsd:element ref="ns4:ProjectName" minOccurs="0"/>
                <xsd:element ref="ns4:na2d7c106ea2413aaa8db6ecf2d7eaf3" minOccurs="0"/>
                <xsd:element ref="ns4:TaxCatchAll" minOccurs="0"/>
                <xsd:element ref="ns4:ClientName" minOccurs="0"/>
                <xsd:element ref="ns4:Own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78d009-2ffc-49e2-b773-02d315b8cf3b" elementFormDefault="qualified">
    <xsd:import namespace="http://schemas.microsoft.com/office/2006/documentManagement/types"/>
    <xsd:import namespace="http://schemas.microsoft.com/office/infopath/2007/PartnerControls"/>
    <xsd:element name="_dlc_DocId" ma:index="8"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9"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Type" ma:index="11" nillable="true" ma:displayName="Тип документа" ma:format="Dropdown" ma:internalName="DocType">
      <xsd:simpleType>
        <xsd:restriction base="dms:Choice">
          <xsd:enumeration value="Юридическое заключение"/>
          <xsd:enumeration value="Меморандум"/>
          <xsd:enumeration value="Отчет о юридической проверке"/>
          <xsd:enumeration value="Акт"/>
        </xsd:restriction>
      </xsd:simpleType>
    </xsd:element>
    <xsd:element name="ClientCode" ma:index="12" nillable="true" ma:displayName="Код клиента" ma:hidden="true" ma:internalName="ClientCode" ma:readOnly="false">
      <xsd:simpleType>
        <xsd:restriction base="dms:Text">
          <xsd:maxLength value="255"/>
        </xsd:restriction>
      </xsd:simpleType>
    </xsd:element>
    <xsd:element name="ProjectCode" ma:index="13" nillable="true" ma:displayName="Код проекта" ma:hidden="true" ma:internalName="Projec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a6ac17e-bd2a-467e-baca-034987ce900b" elementFormDefault="qualified">
    <xsd:import namespace="http://schemas.microsoft.com/office/2006/documentManagement/types"/>
    <xsd:import namespace="http://schemas.microsoft.com/office/infopath/2007/PartnerControls"/>
    <xsd:element name="DocumentNumber" ma:index="14" nillable="true" ma:displayName="Номер документа" ma:hidden="true" ma:internalName="DocumentNumbe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d3fcc26-9d1b-4f8a-8816-fa74555a3e6b" elementFormDefault="qualified">
    <xsd:import namespace="http://schemas.microsoft.com/office/2006/documentManagement/types"/>
    <xsd:import namespace="http://schemas.microsoft.com/office/infopath/2007/PartnerControls"/>
    <xsd:element name="LibName" ma:index="15" nillable="true" ma:displayName="Библиотека" ma:default="Организации" ma:internalName="LibName">
      <xsd:simpleType>
        <xsd:restriction base="dms:Text">
          <xsd:maxLength value="255"/>
        </xsd:restriction>
      </xsd:simpleType>
    </xsd:element>
    <xsd:element name="ProjectName" ma:index="16" nillable="true" ma:displayName="Буквенный идентификатор проекта" ma:internalName="ProjectName">
      <xsd:simpleType>
        <xsd:restriction base="dms:Text">
          <xsd:maxLength value="255"/>
        </xsd:restriction>
      </xsd:simpleType>
    </xsd:element>
    <xsd:element name="na2d7c106ea2413aaa8db6ecf2d7eaf3" ma:index="18" nillable="true" ma:taxonomy="true" ma:internalName="na2d7c106ea2413aaa8db6ecf2d7eaf3" ma:taxonomyFieldName="DocTags" ma:displayName="Теги" ma:default="" ma:fieldId="{7a2d7c10-6ea2-413a-aa8d-b6ecf2d7eaf3}" ma:taxonomyMulti="true" ma:sspId="b54dd93a-9fa5-45b7-a2a5-1baff0a13cc7" ma:termSetId="ba20db04-73c7-438b-8074-b8fa6abc854c" ma:anchorId="00000000-0000-0000-0000-000000000000" ma:open="true" ma:isKeyword="false">
      <xsd:complexType>
        <xsd:sequence>
          <xsd:element ref="pc:Terms" minOccurs="0" maxOccurs="1"/>
        </xsd:sequence>
      </xsd:complexType>
    </xsd:element>
    <xsd:element name="TaxCatchAll" ma:index="19" nillable="true" ma:displayName="Столбец для захвата всех терминов таксономии" ma:hidden="true" ma:list="{2008ae0d-107f-4849-b3ab-f0d598fb5905}" ma:internalName="TaxCatchAll" ma:showField="CatchAllData" ma:web="1d3fcc26-9d1b-4f8a-8816-fa74555a3e6b">
      <xsd:complexType>
        <xsd:complexContent>
          <xsd:extension base="dms:MultiChoiceLookup">
            <xsd:sequence>
              <xsd:element name="Value" type="dms:Lookup" maxOccurs="unbounded" minOccurs="0" nillable="true"/>
            </xsd:sequence>
          </xsd:extension>
        </xsd:complexContent>
      </xsd:complexType>
    </xsd:element>
    <xsd:element name="ClientName" ma:index="20" nillable="true" ma:displayName="Буквенный идентификатор клиента" ma:internalName="ClientName">
      <xsd:simpleType>
        <xsd:restriction base="dms:Text">
          <xsd:maxLength value="255"/>
        </xsd:restriction>
      </xsd:simpleType>
    </xsd:element>
    <xsd:element name="Owner" ma:index="21" nillable="true" ma:displayName="Руководитель проекта" ma:list="UserInfo" ma:SharePointGroup="0" ma:internalName="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rojectCode xmlns="b578d009-2ffc-49e2-b773-02d315b8cf3b">000000465 - 0004</ProjectCode>
    <DocumentNumber xmlns="9a6ac17e-bd2a-467e-baca-034987ce900b">00001377</DocumentNumber>
    <ProjectName xmlns="1d3fcc26-9d1b-4f8a-8816-fa74555a3e6b">Russian Post - General agreement for legal services (2017-2019)</ProjectName>
    <Owner xmlns="1d3fcc26-9d1b-4f8a-8816-fa74555a3e6b">
      <UserInfo>
        <DisplayName/>
        <AccountId>197</AccountId>
        <AccountType/>
      </UserInfo>
    </Owner>
    <ClientCode xmlns="b578d009-2ffc-49e2-b773-02d315b8cf3b">000000465</ClientCode>
    <_dlc_DocId xmlns="b578d009-2ffc-49e2-b773-02d315b8cf3b">MF6D2DN74KZZ-3-39880</_dlc_DocId>
    <_dlc_DocIdUrl xmlns="b578d009-2ffc-49e2-b773-02d315b8cf3b">
      <Url>https://mowws01.vegaslex.ru/sites/CRM/_layouts/15/DocIdRedir.aspx?ID=MF6D2DN74KZZ-3-39880</Url>
      <Description>MF6D2DN74KZZ-3-39880</Description>
    </_dlc_DocIdUrl>
    <ClientName xmlns="1d3fcc26-9d1b-4f8a-8816-fa74555a3e6b">Russian Post</ClientName>
    <DocType xmlns="b578d009-2ffc-49e2-b773-02d315b8cf3b" xsi:nil="true"/>
    <LibName xmlns="1d3fcc26-9d1b-4f8a-8816-fa74555a3e6b">Организации</LibName>
    <TaxCatchAll xmlns="1d3fcc26-9d1b-4f8a-8816-fa74555a3e6b"/>
    <na2d7c106ea2413aaa8db6ecf2d7eaf3 xmlns="1d3fcc26-9d1b-4f8a-8816-fa74555a3e6b">
      <Terms xmlns="http://schemas.microsoft.com/office/infopath/2007/PartnerControls"/>
    </na2d7c106ea2413aaa8db6ecf2d7eaf3>
  </documentManagement>
</p:properties>
</file>

<file path=customXml/item5.xml><?xml version="1.0" encoding="utf-8"?>
<?mso-contentType ?>
<customXsn xmlns="http://schemas.microsoft.com/office/2006/metadata/customXsn">
  <xsnLocation>http://vegassp/sites/CRM/account/Forms/Document/Project Status Report Template.dotx</xsnLocation>
  <cached>True</cached>
  <openByDefault>False</openByDefault>
  <xsnScope>http://vegassp/sites/CRM/account</xsnScope>
</customXs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5239CE9-D681-4676-8E31-627E5A1CD6FE}">
  <ds:schemaRefs>
    <ds:schemaRef ds:uri="http://schemas.microsoft.com/sharepoint/v3/contenttype/forms"/>
  </ds:schemaRefs>
</ds:datastoreItem>
</file>

<file path=customXml/itemProps2.xml><?xml version="1.0" encoding="utf-8"?>
<ds:datastoreItem xmlns:ds="http://schemas.openxmlformats.org/officeDocument/2006/customXml" ds:itemID="{2B5B59B3-3991-473B-88FF-2564259946F5}">
  <ds:schemaRefs>
    <ds:schemaRef ds:uri="http://schemas.openxmlformats.org/officeDocument/2006/bibliography"/>
  </ds:schemaRefs>
</ds:datastoreItem>
</file>

<file path=customXml/itemProps3.xml><?xml version="1.0" encoding="utf-8"?>
<ds:datastoreItem xmlns:ds="http://schemas.openxmlformats.org/officeDocument/2006/customXml" ds:itemID="{2D3816A5-EC9B-4E20-9443-734DD71417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578d009-2ffc-49e2-b773-02d315b8cf3b"/>
    <ds:schemaRef ds:uri="9a6ac17e-bd2a-467e-baca-034987ce900b"/>
    <ds:schemaRef ds:uri="1d3fcc26-9d1b-4f8a-8816-fa74555a3e6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15E2C7C-9ECE-4B35-B033-0E6B9F51BA0C}">
  <ds:schemaRefs>
    <ds:schemaRef ds:uri="http://schemas.microsoft.com/office/2006/documentManagement/types"/>
    <ds:schemaRef ds:uri="http://schemas.microsoft.com/office/infopath/2007/PartnerControls"/>
    <ds:schemaRef ds:uri="9a6ac17e-bd2a-467e-baca-034987ce900b"/>
    <ds:schemaRef ds:uri="http://purl.org/dc/elements/1.1/"/>
    <ds:schemaRef ds:uri="http://schemas.microsoft.com/office/2006/metadata/properties"/>
    <ds:schemaRef ds:uri="http://purl.org/dc/terms/"/>
    <ds:schemaRef ds:uri="http://schemas.openxmlformats.org/package/2006/metadata/core-properties"/>
    <ds:schemaRef ds:uri="1d3fcc26-9d1b-4f8a-8816-fa74555a3e6b"/>
    <ds:schemaRef ds:uri="b578d009-2ffc-49e2-b773-02d315b8cf3b"/>
    <ds:schemaRef ds:uri="http://www.w3.org/XML/1998/namespace"/>
    <ds:schemaRef ds:uri="http://purl.org/dc/dcmitype/"/>
  </ds:schemaRefs>
</ds:datastoreItem>
</file>

<file path=customXml/itemProps5.xml><?xml version="1.0" encoding="utf-8"?>
<ds:datastoreItem xmlns:ds="http://schemas.openxmlformats.org/officeDocument/2006/customXml" ds:itemID="{50587F97-1730-4043-8455-6028F316529F}">
  <ds:schemaRefs>
    <ds:schemaRef ds:uri="http://schemas.microsoft.com/office/2006/metadata/customXsn"/>
  </ds:schemaRefs>
</ds:datastoreItem>
</file>

<file path=customXml/itemProps6.xml><?xml version="1.0" encoding="utf-8"?>
<ds:datastoreItem xmlns:ds="http://schemas.openxmlformats.org/officeDocument/2006/customXml" ds:itemID="{E238805E-D43B-44BD-9F4F-4A6594FD386B}">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12</TotalTime>
  <Pages>35</Pages>
  <Words>9347</Words>
  <Characters>69039</Characters>
  <Application>Microsoft Office Word</Application>
  <DocSecurity>0</DocSecurity>
  <Lines>575</Lines>
  <Paragraphs>156</Paragraphs>
  <ScaleCrop>false</ScaleCrop>
  <HeadingPairs>
    <vt:vector size="2" baseType="variant">
      <vt:variant>
        <vt:lpstr>Название</vt:lpstr>
      </vt:variant>
      <vt:variant>
        <vt:i4>1</vt:i4>
      </vt:variant>
    </vt:vector>
  </HeadingPairs>
  <TitlesOfParts>
    <vt:vector size="1" baseType="lpstr">
      <vt:lpstr/>
    </vt:vector>
  </TitlesOfParts>
  <Company/>
  <LinksUpToDate>false</LinksUpToDate>
  <CharactersWithSpaces>78230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Асланова Нина Олеговна</dc:creator>
  <cp:keywords/>
  <dc:description/>
  <cp:lastModifiedBy>Ситникова Надежда Николаевна</cp:lastModifiedBy>
  <cp:revision>4</cp:revision>
  <cp:lastPrinted>2020-09-29T12:34:00Z</cp:lastPrinted>
  <dcterms:created xsi:type="dcterms:W3CDTF">2026-09-11T10:08:00Z</dcterms:created>
  <dcterms:modified xsi:type="dcterms:W3CDTF">2026-09-14T09:22:00Z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0x01010070701621E7B7EC49858E45F9F816E5FE</vt:lpwstr>
  </property>
  <property fmtid="{D5CDD505-2E9C-101B-9397-08002B2CF9AE}" pid="3" name="_dlc_DocIdItemGuid">
    <vt:lpwstr>2e41c4c4-4b92-4d13-9b28-d54f2c6c92fa</vt:lpwstr>
  </property>
</Properties>
</file>

<file path=doczilla/dataSources.xml><?xml version="1.0" encoding="utf-8"?>
<w:dataSources xmlns:a="http://schemas.openxmlformats.org/drawingml/2006/main" xmlns:pic="http://schemas.openxmlformats.org/drawingml/2006/picture" xmlns:r="http://schemas.openxmlformats.org/officeDocument/2006/relationships" xmlns:wp="http://schemas.openxmlformats.org/drawingml/2006/wordprocessingDrawing" xmlns:w="http://schemas.openxmlformats.org/wordprocessingml/2006/main" xmlns:w10="urn:schemas-microsoft-com:office:word" xmlns:w14="http://schemas.microsoft.com/office/word/2010/wordml" xmlns:w15="http://schemas.microsoft.com/office/word/2012/wordml">
  <w:dataSource w:id="1">
    <w:name xml:space="preserve">Адреса (заполняемые)</w:name>
    <w:dictionaryName xml:space="preserve">Справочник адресов (DaData)</w:dictionaryName>
    <w:dictionaryClass xml:space="preserve">ru.doczilla.dictionary.external.dadata.address.AddressDictionary</w:dictionaryClass>
    <w:dictionaryType xml:space="preserve">suggestions</w:dictionaryType>
  </w:dataSource>
  <w:dataSource w:id="2">
    <w:name xml:space="preserve">Филиалы Почты России</w:name>
    <w:dictionaryName xml:space="preserve">Справочник филиалов АО Почта России</w:dictionaryName>
    <w:dictionaryClass xml:space="preserve">pro.doczilla.russianpost.integration.dictionary.Branch</w:dictionaryClass>
  </w:dataSource>
  <w:dataSource w:id="3">
    <w:name xml:space="preserve">Сведения о Поставщике-ЮЛ</w:name>
    <w:dictionaryName xml:space="preserve">Справочник организаций (DaData)</w:dictionaryName>
    <w:dictionaryClass xml:space="preserve">ru.doczilla.dictionary.external.dadata.party.OrganizationDictionary</w:dictionaryClass>
    <w:dictionaryType xml:space="preserve">suggestions</w:dictionaryType>
  </w:dataSource>
  <w:dataSource w:id="4">
    <w:name xml:space="preserve">Банковские реквизиты Филиалов Почты России</w:name>
    <w:dictionaryName xml:space="preserve">Реквизиты банков (DaData)</w:dictionaryName>
    <w:dictionaryClass xml:space="preserve">ru.doczilla.dictionary.external.dadata.bank.BankDictionary</w:dictionaryClass>
    <w:dictionaryType xml:space="preserve">suggestions</w:dictionaryType>
  </w:dataSource>
  <w:dataSource w:id="5">
    <w:name xml:space="preserve">Банковские реквизиты Поставщика-ЮЛ</w:name>
    <w:dictionaryName xml:space="preserve">Реквизиты банков (DaData)</w:dictionaryName>
    <w:dictionaryClass xml:space="preserve">ru.doczilla.dictionary.external.dadata.bank.BankDictionary</w:dictionaryClass>
    <w:dictionaryType xml:space="preserve">suggestions</w:dictionaryType>
  </w:dataSource>
  <w:dataSource w:id="6">
    <w:name xml:space="preserve">Банковские реквизиты Филиала Поставщика</w:name>
    <w:dictionaryName xml:space="preserve">Реквизиты банков (DaData)</w:dictionaryName>
    <w:dictionaryClass xml:space="preserve">ru.doczilla.dictionary.external.dadata.bank.BankDictionary</w:dictionaryClass>
    <w:dictionaryType xml:space="preserve">suggestions</w:dictionaryType>
  </w:dataSource>
  <w:dataSource w:id="7">
    <w:name xml:space="preserve">Сведения о Поставщике-ИП</w:name>
    <w:dictionaryName xml:space="preserve">Справочник организаций (DaData)</w:dictionaryName>
    <w:dictionaryClass xml:space="preserve">ru.doczilla.dictionary.external.dadata.party.OrganizationDictionary</w:dictionaryClass>
    <w:dictionaryType xml:space="preserve">suggestions</w:dictionaryType>
  </w:dataSource>
  <w:dataSource w:id="8">
    <w:name xml:space="preserve">Банковские реквизиты Поставщика-ИП</w:name>
    <w:dictionaryName xml:space="preserve">Реквизиты банков (DaData)</w:dictionaryName>
    <w:dictionaryClass xml:space="preserve">ru.doczilla.dictionary.external.dadata.bank.BankDictionary</w:dictionaryClass>
    <w:dictionaryType xml:space="preserve">suggestions</w:dictionaryType>
  </w:dataSource>
  <w:dataSource w:id="9">
    <w:name xml:space="preserve">Банковские реквизиты Поставщика-ФЛ</w:name>
    <w:dictionaryName xml:space="preserve">Реквизиты банков (DaData)</w:dictionaryName>
    <w:dictionaryClass xml:space="preserve">ru.doczilla.dictionary.external.dadata.bank.BankDictionary</w:dictionaryClass>
    <w:dictionaryType xml:space="preserve">suggestions</w:dictionaryType>
  </w:dataSource>
  <w:dataSource w:id="10">
    <w:name xml:space="preserve">Суды</w:name>
    <w:dictionaryName xml:space="preserve">Справочник арбитражных судов РФ (с полными контактами)</w:dictionaryName>
    <w:dictionaryClass xml:space="preserve">pro.doczilla.russianpost.dictionary.ArbitrationCourtsDictionary</w:dictionaryClass>
  </w:dataSource>
  <w:dataSource w:id="11">
    <w:name xml:space="preserve">Сведения о подписанте со стороны ПР</w:name>
    <w:dictionaryName xml:space="preserve">Справочник организаций (DaData)</w:dictionaryName>
    <w:dictionaryClass xml:space="preserve">ru.doczilla.dictionary.external.dadata.party.OrganizationDictionary</w:dictionaryClass>
    <w:dictionaryType xml:space="preserve">suggestions</w:dictionaryType>
  </w:dataSource>
  <w:dataSource w:id="12">
    <w:name xml:space="preserve">Филиалы Поставщика</w:name>
    <w:dictionaryName xml:space="preserve">Справочник организаций (DaData)</w:dictionaryName>
    <w:dictionaryClass xml:space="preserve">ru.doczilla.dictionary.external.dadata.party.OrganizationDictionary</w:dictionaryClass>
    <w:dictionaryType xml:space="preserve">suggestions</w:dictionaryType>
  </w:dataSource>
  <w:dataSource w:id="13">
    <w:name xml:space="preserve">Сведения о подписанте со стороны ПР</w:name>
    <w:dictionaryName xml:space="preserve">Справочник организаций (DaData)</w:dictionaryName>
    <w:dictionaryClass xml:space="preserve">ru.doczilla.dictionary.external.dadata.party.OrganizationDictionary</w:dictionaryClass>
    <w:dictionaryType xml:space="preserve">suggestions</w:dictionaryType>
  </w:dataSource>
  <w:dataSource w:id="14">
    <w:name xml:space="preserve">Сведения о Поставщике-ЮЛ</w:name>
    <w:dictionaryName xml:space="preserve">Справочник организаций (DaData)</w:dictionaryName>
    <w:dictionaryClass xml:space="preserve">ru.doczilla.dictionary.external.dadata.party.OrganizationDictionary</w:dictionaryClass>
    <w:dictionaryType xml:space="preserve">suggestions</w:dictionaryType>
  </w:dataSource>
  <w:dataSource w:id="15">
    <w:name xml:space="preserve">Сведения о Поставщике-ИП</w:name>
    <w:dictionaryName xml:space="preserve">Справочник организаций (DaData)</w:dictionaryName>
    <w:dictionaryClass xml:space="preserve">ru.doczilla.dictionary.external.dadata.party.OrganizationDictionary</w:dictionaryClass>
    <w:dictionaryType xml:space="preserve">suggestions</w:dictionaryType>
  </w:dataSource>
</w:dataSources>
</file>

<file path=doczilla/structure.xml><?xml version="1.0" encoding="utf-8"?>
<w:structure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a="http://schemas.openxmlformats.org/drawingml/2006/main" xmlns:pic="http://schemas.openxmlformats.org/drawingml/2006/picture" xmlns:w="http://schemas.openxmlformats.org/wordprocessingml/2006/main" xmlns:w10="urn:schemas-microsoft-com:office:word"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http://schemas.openxmlformats.org/drawingml/2006/wordprocessingDrawing" xmlns:wp14="http://schemas.microsoft.com/office/word/2010/wordprocessingDrawing" xmlns:wpc="http://schemas.microsoft.com/office/word/2010/wordprocessingCanvas"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cheme>
    <w:element w:id="1" w:guid="C30DBB78-E383-1674-4A0E-CBB1DC30EEF9" w:kind="selector" w:selector="radio" w:type="string" w:valueMode="normal" w:required="false">
      <w:identifier xml:space="preserve">ID1</w:identifier>
      <w:name xml:space="preserve">Составляем:</w:name>
      <w:element w:id="2" w:guid="E4424C82-1329-6658-2556-4BF908EC547E" w:kind="condition" w:selector="check" w:type="boolean" w:valueMode="normal" w:required="false">
        <w:identifier xml:space="preserve">ID2</w:identifier>
        <w:name xml:space="preserve">Проект договора для конкурентной закупки</w:name>
        <w:value>
          <w:boolean>true</w:boolean>
        </w:value>
      </w:element>
      <w:element w:id="382" w:guid="914937C4-75D7-1F69-0262-D7A755F0C145" w:kind="condition" w:selector="check" w:type="boolean" w:valueMode="normal" w:required="false">
        <w:identifier xml:space="preserve">ID382</w:identifier>
        <w:name xml:space="preserve">Проект договора с единственным поставщиком</w:name>
        <w:value>
          <w:boolean>false</w:boolean>
        </w:value>
        <w:element w:id="530" w:guid="BCEC7395-7645-240C-5FAC-1EF185FACFD2" w:kind="variable" w:selector="check" w:type="string" w:valueMode="normal" w:required="true">
          <w:identifier xml:space="preserve">ID530</w:identifier>
          <w:name xml:space="preserve">Укажите пункт Положения о закупке товаров, работ, услуг для нужд  АО "Почта России", в соответствии с которым закупка по Договору осуществляется у единственного поставщика</w:name>
          <w:value>
            <w:text xml:space="preserve">пп. __ ч. __ ст. __ </w:text>
          </w:value>
        </w:element>
      </w:element>
      <w:element w:id="3" w:guid="8803FF33-CBE8-B200-E733-8532FB60F2C4" w:kind="condition" w:selector="check" w:type="boolean" w:valueMode="normal" w:required="false">
        <w:identifier xml:space="preserve">ID3</w:identifier>
        <w:name xml:space="preserve">Проект договора по итогам конкурентной закупки </w:name>
        <w:value>
          <w:boolean>false</w:boolean>
        </w:value>
      </w:element>
    </w:element>
    <w:element w:id="364" w:guid="F0A04845-988A-6250-781D-36A9CD549ABE" w:kind="variable" w:selector="check" w:type="string" w:valueMode="normal" w:required="true">
      <w:identifier xml:space="preserve">ID364</w:identifier>
      <w:name xml:space="preserve">Место заключения договора</w:name>
    </w:element>
    <w:element w:id="468" w:guid="0CD4F9D1-2943-344C-9545-F3A62908D4D9" w:kind="condition" w:selector="check" w:type="boolean" w:valueMode="expression" w:required="false" w:hiddenInQuestionnaire="true">
      <w:identifier xml:space="preserve">ID468</w:identifier>
      <w:name xml:space="preserve">Условие: если составляется проект договора по итогам закупки / договор с единственным поставщиком</w:name>
      <w:value>
        <w:expression xml:space="preserve">ID3 || ID382</w:expression>
      </w:value>
      <w:element w:id="467" w:guid="F0A04845-988A-6250-781D-36A9CD549ABE" w:kind="variable" w:selector="check" w:type="string" w:valueMode="normal" w:required="false">
        <w:identifier xml:space="preserve">ID467</w:identifier>
        <w:name xml:space="preserve">Номер договора</w:name>
        <w:comment xml:space="preserve">Заполняется только номером из ЕСЭД после прохождения согласования</w:comment>
        <w:value>
          <w:text xml:space="preserve">_______________</w:text>
        </w:value>
      </w:element>
    </w:element>
    <w:element w:id="4" w:guid="30E6321B-9FFC-4A04-4783-607C77F0C8B4" w:kind="selector" w:selector="radio" w:type="string" w:valueMode="normal" w:required="false">
      <w:identifier xml:space="preserve">ID4</w:identifier>
      <w:name xml:space="preserve">На уровне Покупателя (АО "Почта России") договор заключается от имени:</w:name>
      <w:element w:id="5" w:guid="70B419A7-CEFD-0FB0-B6A2-B8FDBED85D43" w:kind="condition" w:selector="check" w:type="boolean" w:valueMode="normal" w:required="false">
        <w:identifier xml:space="preserve">ID5</w:identifier>
        <w:name xml:space="preserve">АУО</w:name>
        <w:value>
          <w:boolean>true</w:boolean>
        </w:value>
        <w:element w:id="7" w:guid="BE00D5F0-D268-1C28-0D71-663F65C030BB" w:kind="selector" w:selector="radio" w:type="string" w:valueMode="normal" w:required="false">
          <w:identifier xml:space="preserve">ID7</w:identifier>
          <w:name xml:space="preserve">Договор заключается в пользу АУО?</w:name>
          <w:element w:id="8" w:guid="1D306383-8267-1AB0-038A-52762BD82F05" w:kind="condition" w:selector="check" w:type="boolean" w:valueMode="normal" w:required="false">
            <w:identifier xml:space="preserve">ID8</w:identifier>
            <w:name xml:space="preserve">Да</w:name>
            <w:value>
              <w:boolean>true</w:boolean>
            </w:value>
          </w:element>
          <w:element w:id="9" w:guid="1885E85C-98C2-52C0-7FA0-5FB1B1A86DC6" w:kind="condition" w:selector="check" w:type="boolean" w:valueMode="normal" w:required="false">
            <w:identifier xml:space="preserve">ID9</w:identifier>
            <w:name xml:space="preserve">Нет, АУО - организатор, на уровне филиала осуществляется исполнение всех обязательств по Договору (включая оплату товара) / исполнение некоторых обязательств по Договору (кроме оплаты товара по Договору)</w:name>
            <w:value>
              <w:boolean>false</w:boolean>
            </w:value>
            <w:element w:id="10" w:guid="644A4F6D-4705-3098-93D8-649831707CD3" w:kind="variable" w:selector="check" w:type="string" w:valueMode="normal" w:required="true">
              <w:identifier xml:space="preserve">ID10</w:identifier>
              <w:name xml:space="preserve">Пункты и разделы договора, в которых перечислены обязанности, осуществляемые АУО</w:name>
              <w:comment xml:space="preserve">Заполните, перечислив необходимые пункты и разделы Договора, в которых перечислены обязанности АУП. Пример заполнения: "5.1, 4.2, разделом 3"</w:comment>
              <w:value>
                <w:visibility xml:space="preserve">ID2 || ID382</w:visibility>
              </w:value>
            </w:element>
            <w:element w:id="445" w:guid="644A4F6D-4705-3098-93D8-649831707CD3" w:kind="variable" w:selector="check" w:type="string" w:valueMode="expression" w:required="true">
              <w:identifier xml:space="preserve">ID445</w:identifier>
              <w:name xml:space="preserve">Пункты и разделы договора, в которых перечислены обязанности, осуществляемые АУО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ID10</w:expression>
                <w:visibility xml:space="preserve">ID3</w:visibility>
              </w:value>
            </w:element>
          </w:element>
        </w:element>
      </w:element>
      <w:element w:id="6" w:guid="A0450401-FBB0-5E60-DF8A-BD7F233EBDFC" w:kind="condition" w:selector="check" w:type="boolean" w:valueMode="normal" w:required="false">
        <w:identifier xml:space="preserve">ID6</w:identifier>
        <w:name xml:space="preserve">Филиала АО "Почта России"</w:name>
        <w:value>
          <w:boolean>false</w:boolean>
        </w:value>
        <w:element w:id="11" w:guid="007D44A5-B3DA-5F60-D226-4569C3F08826" w:kind="variable" w:selector="check" w:type="string" w:valueMode="normal" w:binding="610" w:required="true">
          <w:identifier xml:space="preserve">ID11</w:identifier>
          <w:name xml:space="preserve">Наименование Филиала Почты России</w:name>
        </w:element>
        <w:element w:id="12" w:guid="007D44A5-B3DA-5F60-D226-4569C3F08826" w:kind="variable" w:selector="check" w:type="string" w:valueMode="normal" w:binding="611" w:required="true">
          <w:identifier xml:space="preserve">ID12</w:identifier>
          <w:name xml:space="preserve">Адрес местонахождения Филиала Почты России</w:name>
        </w:element>
        <w:element w:id="13" w:guid="007D44A5-B3DA-5F60-D226-4569C3F08826" w:kind="variable" w:selector="check" w:type="string" w:valueMode="normal" w:binding="612" w:required="true">
          <w:identifier xml:space="preserve">ID13</w:identifier>
          <w:name xml:space="preserve">Почтовый адрес Филиала Почты России</w:name>
        </w:element>
        <w:element w:id="14" w:guid="007D44A5-B3DA-5F60-D226-4569C3F08826" w:kind="variable" w:selector="check" w:type="string" w:valueMode="normal" w:binding="613" w:required="true">
          <w:identifier xml:space="preserve">ID14</w:identifier>
          <w:name xml:space="preserve">КПП Филиала Почты России</w:name>
        </w:element>
        <w:element w:id="15" w:guid="007D44A5-B3DA-5F60-D226-4569C3F08826" w:kind="variable" w:selector="check" w:type="string" w:valueMode="normal" w:required="true">
          <w:identifier xml:space="preserve">ID15</w:identifier>
          <w:name xml:space="preserve">Р/с Филиала Почты России</w:name>
          <w:value>
            <w:text xml:space="preserve" w:min="20" w:max="20"/>
          </w:value>
        </w:element>
        <w:element w:id="16" w:guid="007D44A5-B3DA-5F60-D226-4569C3F08826" w:kind="variable" w:selector="check" w:type="string" w:valueMode="normal" w:binding="628" w:required="true">
          <w:identifier xml:space="preserve">ID16</w:identifier>
          <w:name xml:space="preserve">Банк Филиала Почты России</w:name>
        </w:element>
        <w:element w:id="17" w:guid="007D44A5-B3DA-5F60-D226-4569C3F08826" w:kind="variable" w:selector="check" w:type="string" w:valueMode="normal" w:binding="629" w:required="true">
          <w:identifier xml:space="preserve">ID17</w:identifier>
          <w:name xml:space="preserve">К/с банка Филиала Почты России</w:name>
        </w:element>
        <w:element w:id="18" w:guid="007D44A5-B3DA-5F60-D226-4569C3F08826" w:kind="variable" w:selector="check" w:type="string" w:valueMode="normal" w:binding="630" w:required="true">
          <w:identifier xml:space="preserve">ID18</w:identifier>
          <w:name xml:space="preserve">БИК банка Филиала Почты России</w:name>
        </w:element>
        <w:element w:id="19" w:guid="007D44A5-B3DA-5F60-D226-4569C3F08826" w:kind="variable" w:selector="check" w:type="string" w:valueMode="normal" w:required="false">
          <w:identifier xml:space="preserve">ID19</w:identifier>
          <w:name xml:space="preserve">Телефон Филиала Почты России</w:name>
        </w:element>
        <w:element w:id="20" w:guid="007D44A5-B3DA-5F60-D226-4569C3F08826" w:kind="variable" w:selector="check" w:type="string" w:valueMode="normal" w:binding="614" w:required="false">
          <w:identifier xml:space="preserve">ID20</w:identifier>
          <w:name xml:space="preserve">E-mail Филиала Почты России</w:name>
        </w:element>
      </w:element>
    </w:element>
    <w:element w:id="478" w:guid="007D44A5-B3DA-5F60-D226-4569C3F08826" w:kind="variable" w:selector="check" w:type="string" w:valueMode="normal" w:binding="611" w:required="true">
      <w:identifier xml:space="preserve">ID478</w:identifier>
      <w:name xml:space="preserve">Почтовый адрес Покупателя (АО "Почта России")</w:name>
      <w:value>
        <w:text xml:space="preserve">125252, г. Москва, 3-я Песчаная ул., 2А</w:text>
      </w:value>
    </w:element>
    <w:element w:id="21" w:guid="68A1772E-60D8-A9D0-6903-812DA640FB80" w:kind="selector" w:selector="radio" w:type="string" w:valueMode="normal" w:required="false">
      <w:identifier xml:space="preserve">ID21</w:identifier>
      <w:name xml:space="preserve">Подписант от АО "Почта России"</w:name>
      <w:element w:id="22" w:guid="74FC0665-F901-3B18-2511-9E08A3946876" w:kind="condition" w:selector="check" w:type="boolean" w:valueMode="normal" w:required="false">
        <w:identifier xml:space="preserve">ID22</w:identifier>
        <w:name xml:space="preserve">Руководитель</w:name>
        <w:value>
          <w:boolean>false</w:boolean>
        </w:value>
        <w:element w:id="24" w:guid="308046B0-B146-16B0-5ED8-766544306E63" w:kind="variable" w:selector="check" w:type="string" w:valueMode="normal" w:required="true">
          <w:identifier xml:space="preserve">ID24</w:identifier>
          <w:name xml:space="preserve">Должность руководителя АО "Почта России"</w:name>
          <w:value>
            <w:text xml:space="preserve">генеральный директор</w:text>
          </w:value>
        </w:element>
        <w:element w:id="25" w:guid="308046B0-B146-16B0-5ED8-766544306E63" w:kind="variable" w:selector="check" w:type="string" w:valueMode="normal" w:required="true">
          <w:identifier xml:space="preserve">ID25</w:identifier>
          <w:name xml:space="preserve">ФИО руководителя АО "Почта России"</w:name>
          <w:value>
            <w:text xml:space="preserve">Волков Михаил Юрьевич</w:text>
          </w:value>
        </w:element>
        <w:element w:id="665" w:guid="F0799E7C-775E-8280-F18A-9BC3C5E02586" w:kind="variable" w:type="string" w:valueMode="expression" w:required="false" w:hiddenInQuestionnaire="true">
          <w:identifier xml:space="preserve">ID665</w:identifier>
          <w:name xml:space="preserve">Склонение (тех)</w:name>
          <w:value>
            <w:expression xml:space="preserve">"Федящиной" + ID25.substring(8, ID25.getLength())</w:expression>
            <w:visibility xml:space="preserve"> ID25.substring(0,8) == "Федящина"</w:visibility>
          </w:value>
        </w:element>
        <w:element w:id="666" w:guid="A8F8B356-6A3E-5018-BC74-70CCD5E0A283" w:kind="variable" w:type="string" w:valueMode="expression" w:required="false" w:hiddenInQuestionnaire="true">
          <w:identifier xml:space="preserve">ID666</w:identifier>
          <w:name xml:space="preserve">ФИО руководителя АО "Почта России" (тех)</w:name>
          <w:value>
            <w:expression xml:space="preserve">ID25</w:expression>
            <w:visibility xml:space="preserve">ID25.substring(0,8) != "Федящина"</w:visibility>
          </w:value>
        </w:element>
        <w:element w:id="26" w:guid="308046B0-B146-16B0-5ED8-766544306E63" w:kind="variable" w:selector="check" w:type="string" w:valueMode="normal" w:required="true">
          <w:identifier xml:space="preserve">ID26</w:identifier>
          <w:name xml:space="preserve">Документ-основание полномочий руководителя АО "Почта России"</w:name>
          <w:value>
            <w:text xml:space="preserve">Устав</w:text>
          </w:value>
        </w:element>
      </w:element>
      <w:element w:id="23" w:guid="68A9071B-38F1-A190-6814-3458AF7D2CD8" w:kind="condition" w:selector="check" w:type="boolean" w:valueMode="normal" w:required="false">
        <w:identifier xml:space="preserve">ID23</w:identifier>
        <w:name xml:space="preserve">Представитель по доверенности</w:name>
        <w:value>
          <w:boolean>true</w:boolean>
        </w:value>
        <w:element w:id="27" w:guid="E899CBF5-BBD1-BD58-1C10-FCAAEE10410B" w:kind="variable" w:selector="check" w:type="string" w:valueMode="normal" w:required="true">
          <w:identifier xml:space="preserve">ID27</w:identifier>
          <w:name xml:space="preserve">Должность представителя по доверенности АО "Почта России"</w:name>
        </w:element>
        <w:element w:id="28" w:guid="E899CBF5-BBD1-BD58-1C10-FCAAEE10410B" w:kind="variable" w:selector="check" w:type="string" w:valueMode="normal" w:required="true">
          <w:identifier xml:space="preserve">ID28</w:identifier>
          <w:name xml:space="preserve">ФИО представителя по доверенности АО "Почта России"</w:name>
        </w:element>
        <w:element w:id="29" w:guid="E899CBF5-BBD1-BD58-1C10-FCAAEE10410B" w:kind="variable" w:selector="check" w:type="string" w:valueMode="normal" w:required="true">
          <w:identifier xml:space="preserve">ID29</w:identifier>
          <w:name xml:space="preserve">Документ-основание полномочий представителя по доверенности АО "Почта России"</w:name>
          <w:comment xml:space="preserve">Заполните в Род. падеже</w:comment>
          <w:value>
            <w:text xml:space="preserve">Доверенности от __ № __</w:text>
          </w:value>
        </w:element>
      </w:element>
    </w:element>
    <w:element w:id="33" w:guid="C2D81E85-D2DE-3532-80D4-A8B6C06057B3" w:kind="condition" w:selector="check" w:type="boolean" w:valueMode="expression" w:required="false" w:hiddenInQuestionnaire="true">
      <w:identifier xml:space="preserve">ID33</w:identifier>
      <w:name xml:space="preserve">Условие: если составляется проект договора по итогам / договор с единственным поставщиком</w:name>
      <w:value>
        <w:expression xml:space="preserve">ID3 || ID382</w:expression>
      </w:value>
      <w:element w:id="34" w:guid="38FB946A-F2F6-B010-4292-B3FBC6F003C1" w:kind="selector" w:selector="radio" w:type="string" w:valueMode="normal" w:required="false">
        <w:identifier xml:space="preserve">ID34</w:identifier>
        <w:name xml:space="preserve">Поставщик:</w:name>
        <w:element w:id="35" w:guid="509B06E4-D26E-50E0-D299-0B9BB580A312" w:kind="condition" w:selector="check" w:type="boolean" w:valueMode="normal" w:required="false">
          <w:identifier xml:space="preserve">ID35</w:identifier>
          <w:name xml:space="preserve">Российское лицо</w:name>
          <w:value>
            <w:boolean>true</w:boolean>
          </w:value>
          <w:element w:id="61" w:guid="D8CA7BEE-88DE-7A10-2103-6E0CC22A695A" w:kind="selector" w:selector="radio" w:type="string" w:valueMode="normal" w:required="false">
            <w:identifier xml:space="preserve">ID61</w:identifier>
            <w:name xml:space="preserve">Выберите, кем является российский поставщик:</w:name>
            <w:element w:id="62" w:guid="50CDC8AC-1EFF-38F8-EDD4-B82052506A94" w:kind="condition" w:selector="check" w:type="boolean" w:valueMode="normal" w:required="false">
              <w:identifier xml:space="preserve">ID62</w:identifier>
              <w:name xml:space="preserve">Юридическое лицо</w:name>
              <w:value>
                <w:boolean>true</w:boolean>
              </w:value>
              <w:element w:id="68" w:guid="F0E6141E-3EAF-59E0-DB8B-43E01338A481" w:kind="variable" w:selector="check" w:type="string" w:valueMode="normal" w:binding="619" w:required="true">
                <w:identifier xml:space="preserve">ID68</w:identifier>
                <w:name xml:space="preserve">ИНН поставщика</w:name>
              </w:element>
              <w:element w:id="65" w:guid="F0E6141E-3EAF-59E0-DB8B-43E01338A481" w:kind="variable" w:selector="check" w:type="string" w:valueMode="normal" w:binding="616" w:required="true">
                <w:identifier xml:space="preserve">ID65</w:identifier>
                <w:name xml:space="preserve">Полное наименование поставщика</w:name>
              </w:element>
              <w:element w:id="66" w:guid="F0E6141E-3EAF-59E0-DB8B-43E01338A481" w:kind="variable" w:selector="check" w:type="string" w:valueMode="normal" w:binding="617" w:required="true">
                <w:identifier xml:space="preserve">ID66</w:identifier>
                <w:name xml:space="preserve">Сокращённое наименование поставщика</w:name>
              </w:element>
              <w:element w:id="67" w:guid="F0E6141E-3EAF-59E0-DB8B-43E01338A481" w:kind="variable" w:selector="check" w:type="string" w:valueMode="normal" w:binding="618" w:required="true">
                <w:identifier xml:space="preserve">ID67</w:identifier>
                <w:name xml:space="preserve">ОГРН поставщика</w:name>
              </w:element>
              <w:element w:id="69" w:guid="F0E6141E-3EAF-59E0-DB8B-43E01338A481" w:kind="variable" w:selector="check" w:type="string" w:valueMode="normal" w:binding="620" w:required="true">
                <w:identifier xml:space="preserve">ID69</w:identifier>
                <w:name xml:space="preserve">КПП поставщика</w:name>
              </w:element>
              <w:element w:id="70" w:guid="F0E6141E-3EAF-59E0-DB8B-43E01338A481" w:kind="variable" w:selector="check" w:type="string" w:valueMode="normal" w:binding="621" w:required="true">
                <w:identifier xml:space="preserve">ID70</w:identifier>
                <w:name xml:space="preserve">Адрес места нахождения поставщика</w:name>
              </w:element>
              <w:element w:id="71" w:guid="F0E6141E-3EAF-59E0-DB8B-43E01338A481" w:kind="variable" w:selector="check" w:type="string" w:valueMode="normal" w:binding="608" w:required="true">
                <w:identifier xml:space="preserve">ID71</w:identifier>
                <w:name xml:space="preserve">Почтовый адрес поставщика</w:name>
              </w:element>
              <w:element w:id="72" w:guid="F0E6141E-3EAF-59E0-DB8B-43E01338A481" w:kind="variable" w:selector="check" w:type="string" w:valueMode="normal" w:binding="632" w:required="true">
                <w:identifier xml:space="preserve">ID72</w:identifier>
                <w:name xml:space="preserve">Банк поставщика</w:name>
              </w:element>
              <w:element w:id="73" w:guid="F0E6141E-3EAF-59E0-DB8B-43E01338A481" w:kind="variable" w:selector="check" w:type="string" w:valueMode="normal" w:binding="633" w:required="true">
                <w:identifier xml:space="preserve">ID73</w:identifier>
                <w:name xml:space="preserve">БИК банка поставщика</w:name>
              </w:element>
              <w:element w:id="74" w:guid="F0E6141E-3EAF-59E0-DB8B-43E01338A481" w:kind="variable" w:selector="check" w:type="string" w:valueMode="normal" w:required="false">
                <w:identifier xml:space="preserve">ID74</w:identifier>
                <w:name xml:space="preserve">Телефон поставщика</w:name>
              </w:element>
              <w:element w:id="75" w:guid="F0E6141E-3EAF-59E0-DB8B-43E01338A481" w:kind="variable" w:selector="check" w:type="string" w:valueMode="normal" w:required="false">
                <w:identifier xml:space="preserve">ID75</w:identifier>
                <w:name xml:space="preserve">E-mail поставщика</w:name>
              </w:element>
              <w:element w:id="76" w:guid="A899945A-68D8-F5E7-4159-994704807AC4" w:kind="selector" w:selector="radio" w:type="string" w:valueMode="normal" w:required="false">
                <w:identifier xml:space="preserve">ID76</w:identifier>
                <w:name xml:space="preserve">Поставщик:</w:name>
                <w:element w:id="77" w:guid="50ACD6EB-8FBE-00C0-E3C0-AE0FEE9F8D10" w:kind="condition" w:selector="check" w:type="boolean" w:valueMode="normal" w:required="false">
                  <w:identifier xml:space="preserve">ID77</w:identifier>
                  <w:name xml:space="preserve">Коммерческая организация</w:name>
                  <w:value>
                    <w:boolean>true</w:boolean>
                  </w:value>
                  <w:element w:id="79" w:guid="982F8985-4314-9ED0-8E0E-50DF21FC538F" w:kind="variable" w:selector="check" w:type="string" w:valueMode="normal" w:required="true">
                    <w:identifier xml:space="preserve">ID79</w:identifier>
                    <w:name xml:space="preserve">Р/с поставщика</w:name>
                    <w:value>
                      <w:text xml:space="preserve" w:min="20" w:max="20"/>
                    </w:value>
                  </w:element>
                  <w:element w:id="80" w:guid="982F8985-4314-9ED0-8E0E-50DF21FC538F" w:kind="variable" w:selector="check" w:type="string" w:valueMode="normal" w:binding="634" w:required="true">
                    <w:identifier xml:space="preserve">ID80</w:identifier>
                    <w:name xml:space="preserve">К/с банка поставщика</w:name>
                  </w:element>
                </w:element>
                <w:element w:id="78" w:guid="509D406C-0CA2-B14C-D7E2-50907440644D" w:kind="condition" w:selector="check" w:type="boolean" w:valueMode="normal" w:required="false">
                  <w:identifier xml:space="preserve">ID78</w:identifier>
                  <w:name xml:space="preserve">Бюджетная организация</w:name>
                  <w:value>
                    <w:boolean>false</w:boolean>
                  </w:value>
                  <w:element w:id="457" w:guid="B82FDFDC-1169-A960-E3C1-E693799CB3A2" w:kind="selector" w:selector="radio" w:type="string" w:valueMode="normal" w:required="false">
                    <w:identifier xml:space="preserve">ID457</w:identifier>
                    <w:name xml:space="preserve">Указываются следующие реквизиты:</w:name>
                    <w:element w:id="458" w:guid="F0803A05-11F0-A234-BF23-EEF014180838" w:kind="condition" w:selector="check" w:type="boolean" w:valueMode="normal" w:required="false">
                      <w:identifier xml:space="preserve">ID458</w:identifier>
                      <w:name xml:space="preserve">Казначейский счёт и Единый казначеский счёт</w:name>
                      <w:value>
                        <w:boolean>true</w:boolean>
                      </w:value>
                      <w:element w:id="460" w:guid="E0A04897-37DC-ED90-9D78-93641F685B52" w:kind="variable" w:selector="check" w:type="string" w:valueMode="normal" w:required="true">
                        <w:identifier xml:space="preserve">ID460</w:identifier>
                        <w:name xml:space="preserve">Казначеский счёт Поставщика</w:name>
                      </w:element>
                      <w:element w:id="461" w:guid="E0A04897-37DC-ED90-9D78-93641F685B52" w:kind="variable" w:selector="check" w:type="string" w:valueMode="normal" w:required="true">
                        <w:identifier xml:space="preserve">ID461</w:identifier>
                        <w:name xml:space="preserve">Единый казначеский счёт Поставщика</w:name>
                      </w:element>
                    </w:element>
                    <w:element w:id="459" w:guid="90B792D2-81CF-29C0-90C7-A85B60C00EBA" w:kind="condition" w:selector="check" w:type="boolean" w:valueMode="normal" w:required="false">
                      <w:identifier xml:space="preserve">ID459</w:identifier>
                      <w:name xml:space="preserve">Расчётный счёт и Корреспондентский счёт</w:name>
                      <w:value>
                        <w:boolean>false</w:boolean>
                      </w:value>
                      <w:element w:id="462" w:guid="9898AC00-11FB-4AE0-4EEE-1B0B3F982E7B" w:kind="variable" w:selector="check" w:type="string" w:valueMode="normal" w:required="true">
                        <w:identifier xml:space="preserve">ID462</w:identifier>
                        <w:name xml:space="preserve">Р/с Поставщика</w:name>
                        <w:value>
                          <w:text xml:space="preserve" w:min="20" w:max="20"/>
                        </w:value>
                      </w:element>
                      <w:element w:id="463" w:guid="46498660-CFD5-17E0-F2FB-319D47209574" w:kind="variable" w:selector="check" w:type="string" w:valueMode="normal" w:required="true">
                        <w:identifier xml:space="preserve">ID463</w:identifier>
                        <w:name xml:space="preserve">К/с банка Поставщика</w:name>
                      </w:element>
                    </w:element>
                  </w:element>
                  <w:element w:id="81" w:guid="E8B487FC-DAC4-277C-91FD-D29CD4E070C8" w:kind="variable" w:selector="check" w:type="string" w:valueMode="normal" w:required="true">
                    <w:identifier xml:space="preserve">ID81</w:identifier>
                    <w:name xml:space="preserve">Получатель платежа поставщика</w:name>
                  </w:element>
                  <w:element w:id="83" w:guid="E8B487FC-DAC4-277C-91FD-D29CD4E070C8" w:kind="variable" w:selector="check" w:type="string" w:valueMode="normal" w:required="true">
                    <w:identifier xml:space="preserve">ID83</w:identifier>
                    <w:name xml:space="preserve">КБК поставщика</w:name>
                  </w:element>
                  <w:element w:id="84" w:guid="C8453C75-36B0-9128-AC1B-03A0441066F6" w:kind="variable" w:selector="check" w:type="string" w:valueMode="normal" w:required="true">
                    <w:identifier xml:space="preserve">ID84</w:identifier>
                    <w:name xml:space="preserve">Л/с поставщика</w:name>
                    <w:value>
                      <w:visibility xml:space="preserve">ID458</w:visibility>
                    </w:value>
                  </w:element>
                  <w:element w:id="85" w:guid="C8453C75-36B0-9128-AC1B-03A0441066F6" w:kind="variable" w:selector="check" w:type="string" w:valueMode="normal" w:binding="623" w:required="true">
                    <w:identifier xml:space="preserve">ID85</w:identifier>
                    <w:name xml:space="preserve">ОКОПФ поставщика</w:name>
                  </w:element>
                  <w:element w:id="86" w:guid="C8453C75-36B0-9128-AC1B-03A0441066F6" w:kind="variable" w:selector="check" w:type="string" w:valueMode="normal" w:binding="624" w:required="true">
                    <w:identifier xml:space="preserve">ID86</w:identifier>
                    <w:name xml:space="preserve">ОКПО поставщика</w:name>
                  </w:element>
                  <w:element w:id="513" w:guid="C8453C75-36B0-9128-AC1B-03A0441066F6" w:kind="variable" w:selector="check" w:type="string" w:valueMode="normal" w:binding="624" w:required="true">
                    <w:identifier xml:space="preserve">ID513</w:identifier>
                    <w:name xml:space="preserve">ОКПД поставщика</w:name>
                  </w:element>
                  <w:element w:id="82" w:guid="E8B487FC-DAC4-277C-91FD-D29CD4E070C8" w:kind="variable" w:selector="check" w:type="string" w:valueMode="normal" w:binding="622" w:required="true">
                    <w:identifier xml:space="preserve">ID82</w:identifier>
                    <w:name xml:space="preserve">ОКТМО поставщика</w:name>
                  </w:element>
                </w:element>
              </w:element>
              <w:element w:id="87" w:guid="90F88272-458B-AA10-ED97-8E8A3344D7F5" w:kind="selector" w:selector="radio" w:type="string" w:valueMode="normal" w:required="false">
                <w:identifier xml:space="preserve">ID87</w:identifier>
                <w:name xml:space="preserve">Договор заключается на уровне (от имени) филиала Поставщика?</w:name>
                <w:element w:id="88" w:guid="70EECBD1-9FB4-9CD6-3D93-7DEB1D205F6D" w:kind="condition" w:selector="check" w:type="boolean" w:valueMode="normal" w:required="false">
                  <w:identifier xml:space="preserve">ID88</w:identifier>
                  <w:name xml:space="preserve">Да</w:name>
                  <w:value>
                    <w:boolean>false</w:boolean>
                  </w:value>
                  <w:element w:id="90" w:guid="54E91153-2C9E-48B8-0F5B-487C34B89B44" w:kind="variable" w:selector="check" w:type="string" w:valueMode="normal" w:required="true">
                    <w:identifier xml:space="preserve">ID90</w:identifier>
                    <w:name xml:space="preserve">Наименование филиала Поставщика</w:name>
                  </w:element>
                  <w:element w:id="92" w:guid="54E91153-2C9E-48B8-0F5B-487C34B89B44" w:kind="variable" w:selector="check" w:type="string" w:valueMode="normal" w:binding="608" w:required="true">
                    <w:identifier xml:space="preserve">ID92</w:identifier>
                    <w:name xml:space="preserve">Адрес места нахождения филиала Поставщика</w:name>
                  </w:element>
                  <w:element w:id="93" w:guid="54E91153-2C9E-48B8-0F5B-487C34B89B44" w:kind="variable" w:selector="check" w:type="string" w:valueMode="normal" w:binding="608" w:required="true">
                    <w:identifier xml:space="preserve">ID93</w:identifier>
                    <w:name xml:space="preserve">Почтовый адрес филиала Поставщика</w:name>
                  </w:element>
                  <w:element w:id="91" w:guid="54E91153-2C9E-48B8-0F5B-487C34B89B44" w:kind="variable" w:selector="check" w:type="string" w:valueMode="normal" w:required="true">
                    <w:identifier xml:space="preserve">ID91</w:identifier>
                    <w:name xml:space="preserve">КПП филиала Поставщика</w:name>
                  </w:element>
                  <w:element w:id="94" w:guid="54E91153-2C9E-48B8-0F5B-487C34B89B44" w:kind="variable" w:selector="check" w:type="string" w:valueMode="normal" w:required="true">
                    <w:identifier xml:space="preserve">ID94</w:identifier>
                    <w:name xml:space="preserve">Р/с филиала Поставщика</w:name>
                    <w:value>
                      <w:visibility xml:space="preserve">ID77 || ID459</w:visibility>
                      <w:text xml:space="preserve" w:min="20" w:max="20"/>
                    </w:value>
                  </w:element>
                  <w:element w:id="464" w:guid="54E91153-2C9E-48B8-0F5B-487C34B89B44" w:kind="variable" w:selector="check" w:type="string" w:valueMode="normal" w:required="true">
                    <w:identifier xml:space="preserve">ID464</w:identifier>
                    <w:name xml:space="preserve">Казначеский счёт филиала Поставщика</w:name>
                    <w:value>
                      <w:visibility xml:space="preserve">ID458</w:visibility>
                    </w:value>
                  </w:element>
                  <w:element w:id="465" w:guid="54E91153-2C9E-48B8-0F5B-487C34B89B44" w:kind="variable" w:selector="check" w:type="string" w:valueMode="normal" w:required="true">
                    <w:identifier xml:space="preserve">ID465</w:identifier>
                    <w:name xml:space="preserve">Единый казначеский счёт филиала Поставщика</w:name>
                    <w:value>
                      <w:visibility xml:space="preserve">ID458</w:visibility>
                    </w:value>
                  </w:element>
                  <w:element w:id="95" w:guid="54E91153-2C9E-48B8-0F5B-487C34B89B44" w:kind="variable" w:selector="check" w:type="string" w:valueMode="normal" w:binding="636" w:required="true">
                    <w:identifier xml:space="preserve">ID95</w:identifier>
                    <w:name xml:space="preserve">Банк филиала Поставщика</w:name>
                  </w:element>
                  <w:element w:id="96" w:guid="54E91153-2C9E-48B8-0F5B-487C34B89B44" w:kind="variable" w:selector="check" w:type="string" w:valueMode="normal" w:binding="637" w:required="true">
                    <w:identifier xml:space="preserve">ID96</w:identifier>
                    <w:name xml:space="preserve">К/с банка филиала Поставщика</w:name>
                    <w:value>
                      <w:visibility xml:space="preserve">ID77 || ID459</w:visibility>
                    </w:value>
                  </w:element>
                  <w:element w:id="97" w:guid="54E91153-2C9E-48B8-0F5B-487C34B89B44" w:kind="variable" w:selector="check" w:type="string" w:valueMode="normal" w:binding="638" w:required="true">
                    <w:identifier xml:space="preserve">ID97</w:identifier>
                    <w:name xml:space="preserve">БИК банка филиала Поставщика</w:name>
                  </w:element>
                  <w:element w:id="98" w:guid="54E91153-2C9E-48B8-0F5B-487C34B89B44" w:kind="variable" w:selector="check" w:type="string" w:valueMode="normal" w:required="false">
                    <w:identifier xml:space="preserve">ID98</w:identifier>
                    <w:name xml:space="preserve">Телефон филиала Поставщика</w:name>
                  </w:element>
                  <w:element w:id="99" w:guid="54E91153-2C9E-48B8-0F5B-487C34B89B44" w:kind="variable" w:selector="check" w:type="string" w:valueMode="normal" w:required="false">
                    <w:identifier xml:space="preserve">ID99</w:identifier>
                    <w:name xml:space="preserve">E-mail филиала Поставщика</w:name>
                  </w:element>
                </w:element>
                <w:element w:id="89" w:guid="B847ADD2-65F2-22D3-0894-4CF100A0D11E" w:kind="condition" w:selector="check" w:type="boolean" w:valueMode="normal" w:required="false">
                  <w:identifier xml:space="preserve">ID89</w:identifier>
                  <w:name xml:space="preserve">Нет</w:name>
                  <w:value>
                    <w:boolean>true</w:boolean>
                  </w:value>
                </w:element>
              </w:element>
              <w:element w:id="100" w:guid="ACD085F5-AA2E-21B8-9228-D0339CC4F4EF" w:kind="selector" w:selector="radio" w:type="string" w:valueMode="normal" w:required="false">
                <w:identifier xml:space="preserve">ID100</w:identifier>
                <w:name xml:space="preserve">Подписант от имени юридического лица:</w:name>
                <w:element w:id="101" w:guid="30399F1B-EF7F-E230-996C-EB066C38409C" w:kind="condition" w:selector="check" w:type="boolean" w:valueMode="normal" w:required="false">
                  <w:identifier xml:space="preserve">ID101</w:identifier>
                  <w:name xml:space="preserve">Руководитель</w:name>
                  <w:value>
                    <w:boolean>true</w:boolean>
                  </w:value>
                  <w:element w:id="103" w:guid="C03447E0-C892-25A8-17AE-07331808FD1B" w:kind="variable" w:selector="check" w:type="string" w:valueMode="normal" w:binding="625" w:required="true">
                    <w:identifier xml:space="preserve">ID103</w:identifier>
                    <w:name xml:space="preserve">Должность руководителя поставщика</w:name>
                  </w:element>
                  <w:element w:id="104" w:guid="C03447E0-C892-25A8-17AE-07331808FD1B" w:kind="variable" w:selector="check" w:type="string" w:valueMode="dataSource" w:binding="626" w:required="true">
                    <w:identifier xml:space="preserve">ID104</w:identifier>
                    <w:name xml:space="preserve">ФИО руководителя поставщика</w:name>
                  </w:element>
                  <w:element w:id="105" w:guid="C03447E0-C892-25A8-17AE-07331808FD1B" w:kind="variable" w:selector="check" w:type="string" w:valueMode="normal" w:required="true">
                    <w:identifier xml:space="preserve">ID105</w:identifier>
                    <w:name xml:space="preserve">Документ-основание полномочий руководителя поставщика</w:name>
                    <w:value>
                      <w:text xml:space="preserve">Устав</w:text>
                    </w:value>
                  </w:element>
                </w:element>
                <w:element w:id="102" w:guid="90B7A220-16E1-DE50-80A0-FCEA814005E7" w:kind="condition" w:selector="check" w:type="boolean" w:valueMode="normal" w:required="false">
                  <w:identifier xml:space="preserve">ID102</w:identifier>
                  <w:name xml:space="preserve">Представитель по доверенности</w:name>
                  <w:value>
                    <w:boolean>false</w:boolean>
                  </w:value>
                  <w:element w:id="107" w:guid="E021FBA2-646D-1050-F230-8C22EC18A4A2" w:kind="variable" w:selector="check" w:type="string" w:valueMode="normal" w:required="true">
                    <w:identifier xml:space="preserve">ID107</w:identifier>
                    <w:name xml:space="preserve">Должность представителя поставщика</w:name>
                  </w:element>
                  <w:element w:id="108" w:guid="E021FBA2-646D-1050-F230-8C22EC18A4A2" w:kind="variable" w:selector="check" w:type="string" w:valueMode="normal" w:required="true">
                    <w:identifier xml:space="preserve">ID108</w:identifier>
                    <w:name xml:space="preserve">ФИО представителя поставщика</w:name>
                  </w:element>
                  <w:element w:id="109" w:guid="E021FBA2-646D-1050-F230-8C22EC18A4A2" w:kind="variable" w:selector="check" w:type="string" w:valueMode="normal" w:required="true">
                    <w:identifier xml:space="preserve">ID109</w:identifier>
                    <w:name xml:space="preserve">Документ-основание полномочий представителя поставщика</w:name>
                    <w:comment xml:space="preserve">Заполните в Род. падеже</w:comment>
                    <w:value>
                      <w:text xml:space="preserve">Доверенности от __ № __</w:text>
                    </w:value>
                  </w:element>
                </w:element>
              </w:element>
            </w:element>
            <w:element w:id="63" w:guid="D07ECDB5-8A19-B108-F395-72865B609ABE" w:kind="condition" w:selector="check" w:type="boolean" w:valueMode="normal" w:required="false">
              <w:identifier xml:space="preserve">ID63</w:identifier>
              <w:name xml:space="preserve">Индивидуальный предприниматель</w:name>
              <w:value>
                <w:boolean>false</w:boolean>
              </w:value>
              <w:element w:id="110" w:guid="C03879D9-3EA2-DC00-9FE3-807FECA03155" w:kind="variable" w:selector="check" w:type="string" w:valueMode="normal" w:binding="640" w:required="true">
                <w:identifier xml:space="preserve">ID110</w:identifier>
                <w:name xml:space="preserve">ИНН поставщика</w:name>
              </w:element>
              <w:element w:id="111" w:guid="C03879D9-3EA2-DC00-9FE3-807FECA03155" w:kind="variable" w:selector="check" w:type="string" w:valueMode="normal" w:binding="641" w:required="true">
                <w:identifier xml:space="preserve">ID111</w:identifier>
                <w:name xml:space="preserve">ФИО поставщика (полное)</w:name>
              </w:element>
              <w:element w:id="112" w:guid="C03879D9-3EA2-DC00-9FE3-807FECA03155" w:kind="variable" w:selector="check" w:type="string" w:valueMode="dataSource" w:binding="642" w:required="true">
                <w:identifier xml:space="preserve">ID112</w:identifier>
                <w:name xml:space="preserve">ФИО поставщика (краткое)</w:name>
              </w:element>
              <w:element w:id="113" w:guid="C03879D9-3EA2-DC00-9FE3-807FECA03155" w:kind="variable" w:selector="check" w:type="string" w:valueMode="normal" w:binding="643" w:required="true">
                <w:identifier xml:space="preserve">ID113</w:identifier>
                <w:name xml:space="preserve">ОГРНИП поставщика</w:name>
              </w:element>
              <w:element w:id="114" w:guid="C03879D9-3EA2-DC00-9FE3-807FECA03155" w:kind="variable" w:selector="check" w:type="string" w:valueMode="normal" w:required="true">
                <w:identifier xml:space="preserve">ID114</w:identifier>
                <w:name xml:space="preserve">Р/с поставщика</w:name>
                <w:value>
                  <w:text xml:space="preserve" w:min="20" w:max="20"/>
                </w:value>
              </w:element>
              <w:element w:id="115" w:guid="C03879D9-3EA2-DC00-9FE3-807FECA03155" w:kind="variable" w:selector="check" w:type="string" w:valueMode="normal" w:binding="645" w:required="true">
                <w:identifier xml:space="preserve">ID115</w:identifier>
                <w:name xml:space="preserve">Банк поставщика</w:name>
              </w:element>
              <w:element w:id="116" w:guid="C03879D9-3EA2-DC00-9FE3-807FECA03155" w:kind="variable" w:selector="check" w:type="string" w:valueMode="normal" w:binding="646" w:required="true">
                <w:identifier xml:space="preserve">ID116</w:identifier>
                <w:name xml:space="preserve">К/с банка поставщика</w:name>
              </w:element>
              <w:element w:id="117" w:guid="C03879D9-3EA2-DC00-9FE3-807FECA03155" w:kind="variable" w:selector="check" w:type="string" w:valueMode="normal" w:binding="647" w:required="true">
                <w:identifier xml:space="preserve">ID117</w:identifier>
                <w:name xml:space="preserve">БИК банка поставщика</w:name>
              </w:element>
              <w:element w:id="120" w:guid="C03879D9-3EA2-DC00-9FE3-807FECA03155" w:kind="variable" w:selector="check" w:type="string" w:valueMode="normal" w:required="true">
                <w:identifier xml:space="preserve">ID120</w:identifier>
                <w:name xml:space="preserve">Серия и номер паспорта поставщика</w:name>
              </w:element>
              <w:element w:id="121" w:guid="C03879D9-3EA2-DC00-9FE3-807FECA03155" w:kind="variable" w:selector="check" w:type="string" w:valueMode="normal" w:required="true">
                <w:identifier xml:space="preserve">ID121</w:identifier>
                <w:name xml:space="preserve">Кем выдан паспорт поставщика</w:name>
              </w:element>
              <w:element w:id="122" w:guid="C03879D9-3EA2-DC00-9FE3-807FECA03155" w:kind="variable" w:selector="check" w:type="string" w:valueMode="normal" w:required="true">
                <w:identifier xml:space="preserve">ID122</w:identifier>
                <w:name xml:space="preserve">Дата выдачи паспорта поставщика</w:name>
              </w:element>
              <w:element w:id="123" w:guid="C03879D9-3EA2-DC00-9FE3-807FECA03155" w:kind="variable" w:selector="check" w:type="string" w:valueMode="normal" w:required="true">
                <w:identifier xml:space="preserve">ID123</w:identifier>
                <w:name xml:space="preserve">Код подразделения</w:name>
              </w:element>
              <w:element w:id="124" w:guid="C03879D9-3EA2-DC00-9FE3-807FECA03155" w:kind="variable" w:selector="check" w:type="string" w:valueMode="normal" w:binding="608" w:required="true">
                <w:identifier xml:space="preserve">ID124</w:identifier>
                <w:name xml:space="preserve">Адрес регистрации поставщика</w:name>
              </w:element>
              <w:element w:id="125" w:guid="C03879D9-3EA2-DC00-9FE3-807FECA03155" w:kind="variable" w:selector="check" w:type="string" w:valueMode="normal" w:binding="608" w:required="true">
                <w:identifier xml:space="preserve">ID125</w:identifier>
                <w:name xml:space="preserve">Почтовый адрес поставщика</w:name>
              </w:element>
              <w:element w:id="118" w:guid="C03879D9-3EA2-DC00-9FE3-807FECA03155" w:kind="variable" w:selector="check" w:type="string" w:valueMode="normal" w:required="false">
                <w:identifier xml:space="preserve">ID118</w:identifier>
                <w:name xml:space="preserve">Телефон поставщика</w:name>
              </w:element>
              <w:element w:id="119" w:guid="C03879D9-3EA2-DC00-9FE3-807FECA03155" w:kind="variable" w:selector="check" w:type="string" w:valueMode="normal" w:required="false">
                <w:identifier xml:space="preserve">ID119</w:identifier>
                <w:name xml:space="preserve">E-mail поставщика</w:name>
              </w:element>
              <w:element w:id="126" w:guid="E04D8162-0EF6-7350-F1E1-7F02F942EFC8" w:kind="selector" w:selector="radio" w:type="string" w:valueMode="normal" w:required="false">
                <w:identifier xml:space="preserve">ID126</w:identifier>
                <w:name xml:space="preserve">Кто является подписантом от имени индивидуального предпринимателя:</w:name>
                <w:element w:id="127" w:guid="50D3C639-9A9C-4206-E896-667AD4C8ED42" w:kind="condition" w:selector="check" w:type="boolean" w:valueMode="normal" w:required="false">
                  <w:identifier xml:space="preserve">ID127</w:identifier>
                  <w:name xml:space="preserve">Индивидуальный предприниматель лично</w:name>
                  <w:value>
                    <w:boolean>true</w:boolean>
                  </w:value>
                </w:element>
                <w:element w:id="128" w:guid="48EFEBA5-F72F-CC98-CA7E-E72637E83433" w:kind="condition" w:selector="check" w:type="boolean" w:valueMode="normal" w:required="false">
                  <w:identifier xml:space="preserve">ID128</w:identifier>
                  <w:name xml:space="preserve">Представитель по доверенности</w:name>
                  <w:value>
                    <w:boolean>false</w:boolean>
                  </w:value>
                  <w:element w:id="129" w:guid="C8BD970D-8727-9120-F76E-92FE2EE834CC" w:kind="variable" w:selector="check" w:type="string" w:valueMode="normal" w:required="true">
                    <w:identifier xml:space="preserve">ID129</w:identifier>
                    <w:name xml:space="preserve">Должность представителя индивидуального предпринимателя</w:name>
                  </w:element>
                  <w:element w:id="130" w:guid="C8BD970D-8727-9120-F76E-92FE2EE834CC" w:kind="variable" w:selector="check" w:type="string" w:valueMode="normal" w:required="true">
                    <w:identifier xml:space="preserve">ID130</w:identifier>
                    <w:name xml:space="preserve">ФИО представителя индивидуального предпринимателя</w:name>
                  </w:element>
                  <w:element w:id="131" w:guid="C8BD970D-8727-9120-F76E-92FE2EE834CC" w:kind="variable" w:selector="check" w:type="string" w:valueMode="normal" w:required="true">
                    <w:identifier xml:space="preserve">ID131</w:identifier>
                    <w:name xml:space="preserve">Документ-основание полномочий представителя индивидуального предпринимателя</w:name>
                    <w:comment xml:space="preserve">Заполните в Род. падеже</w:comment>
                    <w:value>
                      <w:text xml:space="preserve">Доверенности от __, зарегистированной за номером __, удостоверенной нотариусом г. __ (ФИО нотариуса)</w:text>
                    </w:value>
                  </w:element>
                </w:element>
              </w:element>
            </w:element>
            <w:element w:id="64" w:guid="F04725F4-B043-33A4-EE71-063073D09B0F" w:kind="condition" w:selector="check" w:type="boolean" w:valueMode="normal" w:required="false">
              <w:identifier xml:space="preserve">ID64</w:identifier>
              <w:name xml:space="preserve">Физическое лицо</w:name>
              <w:value>
                <w:boolean>false</w:boolean>
              </w:value>
              <w:element w:id="132" w:guid="802B47EE-58FD-0CC0-875D-4A986100FA76" w:kind="variable" w:selector="check" w:type="string" w:valueMode="normal" w:required="true">
                <w:identifier xml:space="preserve">ID132</w:identifier>
                <w:name xml:space="preserve">ФИО поставщика (полное)</w:name>
              </w:element>
              <w:element w:id="133" w:guid="802B47EE-58FD-0CC0-875D-4A986100FA76" w:kind="variable" w:selector="check" w:type="string" w:valueMode="normal" w:required="true">
                <w:identifier xml:space="preserve">ID133</w:identifier>
                <w:name xml:space="preserve">ИНН поставщика</w:name>
              </w:element>
              <w:element w:id="134" w:guid="802B47EE-58FD-0CC0-875D-4A986100FA76" w:kind="variable" w:selector="check" w:type="string" w:valueMode="normal" w:required="true">
                <w:identifier xml:space="preserve">ID134</w:identifier>
                <w:name xml:space="preserve">Р/с поставщика</w:name>
                <w:value>
                  <w:text xml:space="preserve" w:min="20" w:max="20"/>
                </w:value>
              </w:element>
              <w:element w:id="135" w:guid="802B47EE-58FD-0CC0-875D-4A986100FA76" w:kind="variable" w:selector="check" w:type="string" w:valueMode="normal" w:binding="649" w:required="true">
                <w:identifier xml:space="preserve">ID135</w:identifier>
                <w:name xml:space="preserve">Банк поставщика</w:name>
              </w:element>
              <w:element w:id="136" w:guid="802B47EE-58FD-0CC0-875D-4A986100FA76" w:kind="variable" w:selector="check" w:type="string" w:valueMode="normal" w:binding="650" w:required="true">
                <w:identifier xml:space="preserve">ID136</w:identifier>
                <w:name xml:space="preserve">К/с банка поставщика</w:name>
              </w:element>
              <w:element w:id="137" w:guid="802B47EE-58FD-0CC0-875D-4A986100FA76" w:kind="variable" w:selector="check" w:type="string" w:valueMode="normal" w:binding="651" w:required="true">
                <w:identifier xml:space="preserve">ID137</w:identifier>
                <w:name xml:space="preserve">БИК банка поставщика</w:name>
              </w:element>
              <w:element w:id="138" w:guid="802B47EE-58FD-0CC0-875D-4A986100FA76" w:kind="variable" w:selector="check" w:type="string" w:valueMode="normal" w:required="true">
                <w:identifier xml:space="preserve">ID138</w:identifier>
                <w:name xml:space="preserve">Номер и серия паспорта поставщика</w:name>
              </w:element>
              <w:element w:id="139" w:guid="802B47EE-58FD-0CC0-875D-4A986100FA76" w:kind="variable" w:selector="check" w:type="string" w:valueMode="normal" w:required="true">
                <w:identifier xml:space="preserve">ID139</w:identifier>
                <w:name xml:space="preserve">Кем выдан паспорт поставщика</w:name>
              </w:element>
              <w:element w:id="140" w:guid="802B47EE-58FD-0CC0-875D-4A986100FA76" w:kind="variable" w:selector="check" w:type="string" w:valueMode="normal" w:required="true">
                <w:identifier xml:space="preserve">ID140</w:identifier>
                <w:name xml:space="preserve">Дата выдачи паспорта поставщика</w:name>
              </w:element>
              <w:element w:id="141" w:guid="802B47EE-58FD-0CC0-875D-4A986100FA76" w:kind="variable" w:selector="check" w:type="string" w:valueMode="normal" w:required="true">
                <w:identifier xml:space="preserve">ID141</w:identifier>
                <w:name xml:space="preserve">Код подразделения</w:name>
              </w:element>
              <w:element w:id="142" w:guid="802B47EE-58FD-0CC0-875D-4A986100FA76" w:kind="variable" w:selector="check" w:type="string" w:valueMode="normal" w:required="true">
                <w:identifier xml:space="preserve">ID142</w:identifier>
                <w:name xml:space="preserve">СНИЛС поставщика</w:name>
              </w:element>
              <w:element w:id="143" w:guid="802B47EE-58FD-0CC0-875D-4A986100FA76" w:kind="variable" w:selector="check" w:type="string" w:valueMode="normal" w:binding="608" w:required="true">
                <w:identifier xml:space="preserve">ID143</w:identifier>
                <w:name xml:space="preserve">Адрес регистрации поставщика</w:name>
              </w:element>
              <w:element w:id="144" w:guid="802B47EE-58FD-0CC0-875D-4A986100FA76" w:kind="variable" w:selector="check" w:type="string" w:valueMode="normal" w:binding="608" w:required="true">
                <w:identifier xml:space="preserve">ID144</w:identifier>
                <w:name xml:space="preserve">Почтовый адрес поставщика</w:name>
              </w:element>
              <w:element w:id="145" w:guid="802B47EE-58FD-0CC0-875D-4A986100FA76" w:kind="variable" w:selector="check" w:type="string" w:valueMode="normal" w:required="false">
                <w:identifier xml:space="preserve">ID145</w:identifier>
                <w:name xml:space="preserve">Телефон поставщика</w:name>
              </w:element>
              <w:element w:id="146" w:guid="802B47EE-58FD-0CC0-875D-4A986100FA76" w:kind="variable" w:selector="check" w:type="string" w:valueMode="normal" w:required="false">
                <w:identifier xml:space="preserve">ID146</w:identifier>
                <w:name xml:space="preserve">E-mail поставщика</w:name>
              </w:element>
              <w:element w:id="147" w:guid="1769886C-0B6B-16B0-83C1-B76661507004" w:kind="selector" w:selector="radio" w:type="string" w:valueMode="normal" w:required="false">
                <w:identifier xml:space="preserve">ID147</w:identifier>
                <w:name xml:space="preserve">Кто является подписантом от имени физического лица?</w:name>
                <w:element w:id="148" w:guid="70CBB4EE-FC1B-4644-4AF9-15D63E243E15" w:kind="condition" w:selector="check" w:type="boolean" w:valueMode="normal" w:required="false">
                  <w:identifier xml:space="preserve">ID148</w:identifier>
                  <w:name xml:space="preserve">Само физическое лицо </w:name>
                  <w:value>
                    <w:boolean>true</w:boolean>
                  </w:value>
                </w:element>
                <w:element w:id="149" w:guid="D732C168-EE5F-17D4-50B4-F91566187044" w:kind="condition" w:selector="check" w:type="boolean" w:valueMode="normal" w:required="false">
                  <w:identifier xml:space="preserve">ID149</w:identifier>
                  <w:name xml:space="preserve">Представитель по доверенности</w:name>
                  <w:value>
                    <w:boolean>false</w:boolean>
                  </w:value>
                  <w:element w:id="365" w:guid="581B94D2-4F59-ABC6-9E98-085257707AB1" w:kind="variable" w:selector="check" w:type="string" w:valueMode="normal" w:required="true">
                    <w:identifier xml:space="preserve">ID365</w:identifier>
                    <w:name xml:space="preserve">ФИО представителя по доверенности</w:name>
                  </w:element>
                  <w:element w:id="366" w:guid="D01DD29F-057B-37A0-D60C-35C66680BAB2" w:kind="variable" w:selector="check" w:type="string" w:valueMode="normal" w:required="true">
                    <w:identifier xml:space="preserve">ID366</w:identifier>
                    <w:name xml:space="preserve">Документ-основание полномочий представителя по доверенности</w:name>
                    <w:comment xml:space="preserve">Заполните в Род. падеже</w:comment>
                    <w:value>
                      <w:text xml:space="preserve">Доверенности от __, зарегистированной за номером __, удостоверенной нотариусом г. __ (ФИО нотариуса)</w:text>
                    </w:value>
                  </w:element>
                </w:element>
              </w:element>
            </w:element>
          </w:element>
        </w:element>
        <w:element w:id="36" w:guid="C0B19DA9-4C78-4750-A160-2F6BECE40F37" w:kind="condition" w:selector="check" w:type="boolean" w:valueMode="normal" w:required="false">
          <w:identifier xml:space="preserve">ID36</w:identifier>
          <w:name xml:space="preserve">Иностранное лицо</w:name>
          <w:value>
            <w:boolean>false</w:boolean>
          </w:value>
          <w:element w:id="47" w:guid="406C3143-831D-2734-7324-C1D527A002E4" w:kind="selector" w:selector="radio" w:type="string" w:valueMode="normal" w:required="false">
            <w:identifier xml:space="preserve">ID47</w:identifier>
            <w:name xml:space="preserve">Выберите, кем является иностранный поставщик:</w:name>
            <w:element w:id="48" w:guid="20BE73D7-11CC-3242-2E9D-505E9FD481AB" w:kind="condition" w:selector="check" w:type="boolean" w:valueMode="normal" w:required="false">
              <w:identifier xml:space="preserve">ID48</w:identifier>
              <w:name xml:space="preserve">Иностранное юридическое лицо</w:name>
              <w:value>
                <w:boolean>true</w:boolean>
              </w:value>
              <w:element w:id="37" w:guid="E887EFF5-5322-5898-D1AA-B9B81780E04F" w:kind="variable" w:selector="check" w:type="string" w:valueMode="normal" w:required="true">
                <w:identifier xml:space="preserve">ID37</w:identifier>
                <w:name xml:space="preserve">Полное наименование иностранной компании</w:name>
              </w:element>
              <w:element w:id="38" w:guid="E887EFF5-5322-5898-D1AA-B9B81780E04F" w:kind="variable" w:selector="check" w:type="string" w:valueMode="normal" w:required="true">
                <w:identifier xml:space="preserve">ID38</w:identifier>
                <w:name xml:space="preserve">Страна, в соответствии с законодательством которой создана иностранная компания</w:name>
              </w:element>
              <w:element w:id="39" w:guid="E887EFF5-5322-5898-D1AA-B9B81780E04F" w:kind="variable" w:selector="check" w:type="string" w:valueMode="normal" w:required="true">
                <w:identifier xml:space="preserve">ID39</w:identifier>
                <w:name xml:space="preserve">Регистрационный номер иностранной компании</w:name>
              </w:element>
              <w:element w:id="40" w:guid="E887EFF5-5322-5898-D1AA-B9B81780E04F" w:kind="variable" w:selector="check" w:type="string" w:valueMode="normal" w:required="true">
                <w:identifier xml:space="preserve">ID40</w:identifier>
                <w:name xml:space="preserve">Адрес места нахождения иностранной компании</w:name>
              </w:element>
              <w:element w:id="41" w:guid="E887EFF5-5322-5898-D1AA-B9B81780E04F" w:kind="variable" w:selector="check" w:type="string" w:valueMode="normal" w:required="true">
                <w:identifier xml:space="preserve">ID41</w:identifier>
                <w:name xml:space="preserve">Почтовый адрес иностранной компании</w:name>
              </w:element>
              <w:element w:id="42" w:guid="E887EFF5-5322-5898-D1AA-B9B81780E04F" w:kind="variable" w:selector="check" w:type="string" w:valueMode="normal" w:required="false">
                <w:identifier xml:space="preserve">ID42</w:identifier>
                <w:name xml:space="preserve">Телефон иностранной компании</w:name>
              </w:element>
              <w:element w:id="43" w:guid="E887EFF5-5322-5898-D1AA-B9B81780E04F" w:kind="variable" w:selector="check" w:type="string" w:valueMode="normal" w:required="false">
                <w:identifier xml:space="preserve">ID43</w:identifier>
                <w:name xml:space="preserve">E-mail иностранной компании</w:name>
              </w:element>
              <w:element w:id="361" w:guid="E887EFF5-5322-5898-D1AA-B9B81780E04F" w:kind="variable" w:selector="check" w:type="string" w:valueMode="normal" w:required="true">
                <w:identifier xml:space="preserve">ID361</w:identifier>
                <w:name xml:space="preserve">Банковские реквизиты иностранной компании</w:name>
              </w:element>
              <w:element w:id="44" w:guid="E887EFF5-5322-5898-D1AA-B9B81780E04F" w:kind="variable" w:selector="check" w:type="string" w:valueMode="normal" w:required="true">
                <w:identifier xml:space="preserve">ID44</w:identifier>
                <w:name xml:space="preserve">Должность подписанта от имени иностранной компании</w:name>
              </w:element>
              <w:element w:id="45" w:guid="E887EFF5-5322-5898-D1AA-B9B81780E04F" w:kind="variable" w:selector="check" w:type="string" w:valueMode="normal" w:required="true">
                <w:identifier xml:space="preserve">ID45</w:identifier>
                <w:name xml:space="preserve">ФИО подписанта от имени иностранной компании</w:name>
              </w:element>
              <w:element w:id="46" w:guid="E887EFF5-5322-5898-D1AA-B9B81780E04F" w:kind="variable" w:selector="check" w:type="string" w:valueMode="normal" w:required="true">
                <w:identifier xml:space="preserve">ID46</w:identifier>
                <w:name xml:space="preserve">Документ-основание полномочий подписанта от имени иностранной компании</w:name>
                <w:comment xml:space="preserve">Заполните в Род. падеже</w:comment>
              </w:element>
            </w:element>
            <w:element w:id="49" w:guid="90421094-2F06-7954-3EE8-4E37D8C8D55E" w:kind="condition" w:selector="check" w:type="boolean" w:valueMode="normal" w:required="false">
              <w:identifier xml:space="preserve">ID49</w:identifier>
              <w:name xml:space="preserve">Иностранный индивидуальный предприниматель </w:name>
              <w:value>
                <w:boolean>false</w:boolean>
              </w:value>
              <w:element w:id="50" w:guid="68898CFC-317B-89A0-D29E-7999D5A0A624" w:kind="variable" w:selector="check" w:type="string" w:valueMode="normal" w:required="true">
                <w:identifier xml:space="preserve">ID50</w:identifier>
                <w:name xml:space="preserve">ФИО иностранного ИП </w:name>
              </w:element>
              <w:element w:id="301" w:guid="68898CFC-317B-89A0-D29E-7999D5A0A624" w:kind="variable" w:selector="check" w:type="string" w:valueMode="normal" w:required="true">
                <w:identifier xml:space="preserve">ID301</w:identifier>
                <w:name xml:space="preserve">Страна, в соответствии с законодательством которой зарегистрирован иностранный ИП</w:name>
              </w:element>
              <w:element w:id="51" w:guid="68898CFC-317B-89A0-D29E-7999D5A0A624" w:kind="variable" w:selector="check" w:type="string" w:valueMode="normal" w:required="true">
                <w:identifier xml:space="preserve">ID51</w:identifier>
                <w:name xml:space="preserve">Регистрационный номер иностранного ИП</w:name>
              </w:element>
              <w:element w:id="52" w:guid="68898CFC-317B-89A0-D29E-7999D5A0A624" w:kind="variable" w:selector="check" w:type="string" w:valueMode="normal" w:required="true">
                <w:identifier xml:space="preserve">ID52</w:identifier>
                <w:name xml:space="preserve">Наименование и реквизиты документа, удостоверяющего личность иностранного ИП</w:name>
              </w:element>
              <w:element w:id="53" w:guid="68898CFC-317B-89A0-D29E-7999D5A0A624" w:kind="variable" w:selector="check" w:type="string" w:valueMode="normal" w:required="true">
                <w:identifier xml:space="preserve">ID53</w:identifier>
                <w:name xml:space="preserve">Банковские реквизиты иностранного ИП</w:name>
              </w:element>
              <w:element w:id="54" w:guid="68898CFC-317B-89A0-D29E-7999D5A0A624" w:kind="variable" w:selector="check" w:type="string" w:valueMode="normal" w:required="true">
                <w:identifier xml:space="preserve">ID54</w:identifier>
                <w:name xml:space="preserve">Адрес регистрации иностранного ИП</w:name>
              </w:element>
              <w:element w:id="55" w:guid="68898CFC-317B-89A0-D29E-7999D5A0A624" w:kind="variable" w:selector="check" w:type="string" w:valueMode="normal" w:required="true">
                <w:identifier xml:space="preserve">ID55</w:identifier>
                <w:name xml:space="preserve">Почтовый адрес иностранного ИП</w:name>
              </w:element>
              <w:element w:id="56" w:guid="68898CFC-317B-89A0-D29E-7999D5A0A624" w:kind="variable" w:selector="check" w:type="string" w:valueMode="normal" w:required="false">
                <w:identifier xml:space="preserve">ID56</w:identifier>
                <w:name xml:space="preserve">Телефон иностранного ИП</w:name>
              </w:element>
              <w:element w:id="57" w:guid="68898CFC-317B-89A0-D29E-7999D5A0A624" w:kind="variable" w:selector="check" w:type="string" w:valueMode="normal" w:required="false">
                <w:identifier xml:space="preserve">ID57</w:identifier>
                <w:name xml:space="preserve">E-mail иностранного ИП</w:name>
              </w:element>
              <w:element w:id="475" w:guid="C8F10FF9-3CEB-A6D2-2A59-FB4D4CF8F709" w:kind="selector" w:selector="radio" w:type="string" w:valueMode="normal" w:required="false">
                <w:identifier xml:space="preserve">ID475</w:identifier>
                <w:name xml:space="preserve">Кто является подписантом от имени иностранного индивидуального предпринимателя?</w:name>
                <w:element w:id="476" w:guid="0BBADCF3-9F65-0350-7F0E-D5A528A060C4" w:kind="condition" w:selector="check" w:type="boolean" w:valueMode="normal" w:required="false">
                  <w:identifier xml:space="preserve">ID476</w:identifier>
                  <w:name xml:space="preserve">Иностранный ИП лично</w:name>
                  <w:value>
                    <w:boolean>true</w:boolean>
                  </w:value>
                </w:element>
                <w:element w:id="477" w:guid="2CB94542-8C4E-34A0-C38E-97E9E780087D" w:kind="condition" w:selector="check" w:type="boolean" w:valueMode="normal" w:required="false">
                  <w:identifier xml:space="preserve">ID477</w:identifier>
                  <w:name xml:space="preserve">Представитель по доверенности</w:name>
                  <w:comment xml:space="preserve">и</w:comment>
                  <w:value>
                    <w:boolean>false</w:boolean>
                  </w:value>
                  <w:element w:id="58" w:guid="68898CFC-317B-89A0-D29E-7999D5A0A624" w:kind="variable" w:selector="check" w:type="string" w:valueMode="normal" w:required="true">
                    <w:identifier xml:space="preserve">ID58</w:identifier>
                    <w:name xml:space="preserve">Должность подписанта от имени иностранного ИП</w:name>
                  </w:element>
                  <w:element w:id="59" w:guid="68898CFC-317B-89A0-D29E-7999D5A0A624" w:kind="variable" w:selector="check" w:type="string" w:valueMode="normal" w:required="true">
                    <w:identifier xml:space="preserve">ID59</w:identifier>
                    <w:name xml:space="preserve">ФИО подписанта от имени иностранного ИП</w:name>
                  </w:element>
                  <w:element w:id="60" w:guid="68898CFC-317B-89A0-D29E-7999D5A0A624" w:kind="variable" w:selector="check" w:type="string" w:valueMode="normal" w:required="true">
                    <w:identifier xml:space="preserve">ID60</w:identifier>
                    <w:name xml:space="preserve">Документ-основание полномочий подписанта от имени иностранного ИП</w:name>
                    <w:comment xml:space="preserve">Заполните в Род. падеже</w:comment>
                  </w:element>
                </w:element>
              </w:element>
            </w:element>
          </w:element>
        </w:element>
      </w:element>
    </w:element>
    <w:element w:id="518" w:guid="D04CF9B2-228B-554C-D931-47648D10743E" w:kind="condition" w:selector="check" w:type="boolean" w:valueMode="expression" w:required="false" w:hiddenInQuestionnaire="true">
      <w:identifier xml:space="preserve">ID518</w:identifier>
      <w:name xml:space="preserve">Условие: если осуществляется конкурентная закупка (составляется проект договора для закупки / проект договора по итогам закупки)</w:name>
      <w:value>
        <w:expression xml:space="preserve">ID2 || ID3</w:expression>
      </w:value>
      <w:element w:id="153" w:guid="8022BEBD-FE8D-4720-B82C-2E233DC6457F" w:kind="selector" w:selector="radio" w:type="string" w:valueMode="normal" w:required="false">
        <w:identifier xml:space="preserve">ID153</w:identifier>
        <w:name xml:space="preserve">Участник закупки:</w:name>
        <w:comment xml:space="preserve">В зависимости от варианта ответа, выбранного в данном вопросе, сформируется п. 1.12 Договора ("Срок оплаты Товара Покупателем")</w:comment>
        <w:element w:id="154" w:guid="D05B7900-ECD1-5970-BAB1-B1834530F88E" w:kind="condition" w:selector="check" w:type="boolean" w:valueMode="normal" w:required="false">
          <w:identifier xml:space="preserve">ID154</w:identifier>
          <w:name xml:space="preserve">Любой </w:name>
          <w:value>
            <w:boolean>true</w:boolean>
          </w:value>
        </w:element>
        <w:element w:id="155" w:guid="F09688F9-2B7A-0EA0-8A64-8C9B0CF049CB" w:kind="condition" w:selector="check" w:type="boolean" w:valueMode="normal" w:required="false">
          <w:identifier xml:space="preserve">ID155</w:identifier>
          <w:name xml:space="preserve">Только субъект МСП</w:name>
          <w:value>
            <w:boolean>false</w:boolean>
          </w:value>
        </w:element>
        <w:element w:id="156" w:guid="1069673B-A0ED-6040-E06B-C13C354043DA" w:kind="condition" w:selector="check" w:type="boolean" w:valueMode="normal" w:required="false">
          <w:identifier xml:space="preserve">ID156</w:identifier>
          <w:name xml:space="preserve">Не субъект МСП, но обязан привлечь к исполнению договора субъекта МСП</w:name>
          <w:value>
            <w:boolean>false</w:boolean>
          </w:value>
        </w:element>
      </w:element>
    </w:element>
    <w:element w:id="157" w:guid="D04CF9B2-228B-554C-D931-47648D10743E" w:kind="condition" w:selector="check" w:type="boolean" w:valueMode="expression" w:required="false" w:hiddenInQuestionnaire="true">
      <w:identifier xml:space="preserve">ID157</w:identifier>
      <w:name xml:space="preserve">Условие: если осуществляется конкурентная закупка (составляется проект договора по итогам закупки; участник закупки - любой)</w:name>
      <w:value>
        <w:expression xml:space="preserve">ID3 &amp; ID154</w:expression>
      </w:value>
      <w:element w:id="150" w:guid="1824986E-D401-A080-DD25-4A98D4808337" w:kind="selector" w:selector="radio" w:type="string" w:valueMode="normal" w:required="false">
        <w:identifier xml:space="preserve">ID150</w:identifier>
        <w:name xml:space="preserve">Победитель закупки:</w:name>
        <w:comment xml:space="preserve">В зависимости от варианта ответа, выбранного в данном вопросе, сформируется п. 1.12 Договора ("Срок оплаты Товара Покупателем")</w:comment>
        <w:element w:id="151" w:guid="4937B372-389A-1D60-83C4-727E39A05E5A" w:kind="condition" w:selector="check" w:type="boolean" w:valueMode="normal" w:required="false">
          <w:identifier xml:space="preserve">ID151</w:identifier>
          <w:name xml:space="preserve">Субъект МСП</w:name>
          <w:value>
            <w:boolean>true</w:boolean>
          </w:value>
        </w:element>
        <w:element w:id="152" w:guid="14CC41A5-E477-259C-2EDD-FEA2D63CDDD0" w:kind="condition" w:selector="check" w:type="boolean" w:valueMode="normal" w:required="false">
          <w:identifier xml:space="preserve">ID152</w:identifier>
          <w:name xml:space="preserve">Не субъект МСП</w:name>
          <w:value>
            <w:boolean>false</w:boolean>
          </w:value>
        </w:element>
      </w:element>
    </w:element>
    <w:element w:id="519" w:guid="D04CF9B2-228B-554C-D931-47648D10743E" w:kind="condition" w:selector="check" w:type="boolean" w:valueMode="expression" w:required="false" w:hiddenInQuestionnaire="true">
      <w:identifier xml:space="preserve">ID519</w:identifier>
      <w:name xml:space="preserve">Условие: если составляется договор с единственным поставщиком</w:name>
      <w:value>
        <w:expression xml:space="preserve">ID382</w:expression>
      </w:value>
      <w:element w:id="520" w:guid="30394D5F-A67B-1CB0-5B33-3442C1706951" w:kind="selector" w:selector="radio" w:type="string" w:valueMode="normal" w:required="false">
        <w:identifier xml:space="preserve">ID520</w:identifier>
        <w:name xml:space="preserve">Единственный поставщик:</w:name>
        <w:comment xml:space="preserve">В зависимости от варианта ответа, выбранного в данном вопросе, сформируется п. 1.12 Договора ("Срок оплаты Товара Покупателем")</w:comment>
        <w:element w:id="521" w:guid="50C7E29C-1E6D-BE8A-D75D-E3645138F512" w:kind="condition" w:selector="check" w:type="boolean" w:valueMode="normal" w:required="false">
          <w:identifier xml:space="preserve">ID521</w:identifier>
          <w:name xml:space="preserve">Субъект МСП</w:name>
          <w:value>
            <w:boolean>true</w:boolean>
          </w:value>
        </w:element>
        <w:element w:id="522" w:guid="50CEF662-3861-82E0-2B47-E060B3A8581B" w:kind="condition" w:selector="check" w:type="boolean" w:valueMode="normal" w:required="false">
          <w:identifier xml:space="preserve">ID522</w:identifier>
          <w:name xml:space="preserve">Не субъект МСП</w:name>
          <w:value>
            <w:boolean>false</w:boolean>
          </w:value>
        </w:element>
        <w:element w:id="523" w:guid="EEFBCC98-10B1-3760-5613-A5CF21E0FB36" w:kind="condition" w:selector="check" w:type="boolean" w:valueMode="normal" w:required="false">
          <w:identifier xml:space="preserve">ID523</w:identifier>
          <w:name xml:space="preserve">Не субъект МСП, но обязан привлечь к исполнению договора субъекта МСП</w:name>
        </w:element>
      </w:element>
    </w:element>
    <w:element w:id="169" w:guid="0059CB4B-E73F-8490-B1D5-C266195426EE" w:kind="variable" w:selector="check" w:type="string" w:valueMode="normal" w:required="true">
      <w:identifier xml:space="preserve">ID169</w:identifier>
      <w:name xml:space="preserve">Наименование поставляемого товара (для указания в преамбуле Договора)</w:name>
      <w:comment xml:space="preserve">Укажите в Род. падеже</w:comment>
      <w:value>
        <w:visibility xml:space="preserve">ID2 || ID382</w:visibility>
      </w:value>
    </w:element>
    <w:element w:id="386" w:guid="789DF250-0BA7-6CFB-AEAA-B11D6C60E2BA" w:kind="variable" w:selector="check" w:type="string" w:valueMode="expression" w:required="true">
      <w:identifier xml:space="preserve">ID386</w:identifier>
      <w:name xml:space="preserve">Наименование поставляемого товара (для указания в преамбуле Договора)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ID169</w:expression>
        <w:visibility xml:space="preserve">ID3</w:visibility>
      </w:value>
    </w:element>
    <w:element w:id="443" w:guid="789DF250-0BA7-6CFB-AEAA-B11D6C60E2BA" w:kind="variable" w:selector="check" w:type="string" w:valueMode="normal" w:required="true">
      <w:identifier xml:space="preserve">ID443</w:identifier>
      <w:name xml:space="preserve">Наименование поставляемого Товара</w:name>
      <w:comment xml:space="preserve">Укажите в Им. падеже</w:comment>
    </w:element>
    <w:element w:id="166" w:guid="B0046B63-2D32-ED23-338F-120568787B10" w:kind="selector" w:selector="radio" w:type="string" w:valueMode="normal" w:required="false">
      <w:identifier xml:space="preserve">ID166</w:identifier>
      <w:name xml:space="preserve">Прикладывается ли к Договору Техническое задание?</w:name>
      <w:element w:id="167" w:guid="E0EDBF2F-12CB-34D8-7A5A-02259910F51F" w:kind="condition" w:selector="check" w:type="boolean" w:valueMode="normal" w:required="false">
        <w:identifier xml:space="preserve">ID167</w:identifier>
        <w:name xml:space="preserve">Да</w:name>
        <w:value>
          <w:boolean>true</w:boolean>
        </w:value>
      </w:element>
      <w:element w:id="168" w:guid="80F20BE9-6B79-F690-918E-76E01EB4B10F" w:kind="condition" w:selector="check" w:type="boolean" w:valueMode="normal" w:required="false">
        <w:identifier xml:space="preserve">ID168</w:identifier>
        <w:name xml:space="preserve">Нет</w:name>
        <w:value>
          <w:boolean>false</w:boolean>
        </w:value>
        <w:element w:id="175" w:guid="007DB417-4E8D-9BE0-365F-96A46072A4DC" w:kind="selector" w:selector="radio" w:type="string" w:valueMode="normal" w:required="false">
          <w:identifier xml:space="preserve">ID175</w:identifier>
          <w:name xml:space="preserve">Имеются ли дополнительные документы (помимо Спецификации), которые устанавливают требования к Товару?</w:name>
          <w:element w:id="176" w:guid="C04D3D1E-3C8F-0BE8-49F7-192B9710D69F" w:kind="condition" w:selector="check" w:type="boolean" w:valueMode="normal" w:required="false">
            <w:identifier xml:space="preserve">ID176</w:identifier>
            <w:name xml:space="preserve">Да</w:name>
            <w:value>
              <w:boolean>true</w:boolean>
            </w:value>
            <w:element w:id="174" w:guid="389E6297-1365-CCC8-BE2E-5ED2A39C9C30" w:kind="variable" w:selector="check" w:type="string" w:valueMode="normal" w:required="true">
              <w:identifier xml:space="preserve">ID174</w:identifier>
              <w:name xml:space="preserve">Укажите перечень дополнительных документов (п. 1.1 Договора), которые устанавливают требования к Товару</w:name>
              <w:value>
                <w:visibility xml:space="preserve">ID2 || ID382</w:visibility>
              </w:value>
            </w:element>
            <w:element w:id="413" w:guid="389E6297-1365-CCC8-BE2E-5ED2A39C9C30" w:kind="variable" w:selector="check" w:type="string" w:valueMode="expression" w:required="true">
              <w:identifier xml:space="preserve">ID413</w:identifier>
              <w:name xml:space="preserve">Укажите перечень дополнительных документов (п. 1.1 Договора), которые устанавливают требования к Товару (проект договора по итогам закупки)</w:name>
              <w:value>
                <w:expression xml:space="preserve">ID174</w:expression>
                <w:visibility xml:space="preserve">ID3</w:visibility>
              </w:value>
            </w:element>
          </w:element>
          <w:element w:id="177" w:guid="60A8F10D-AF32-82D8-733F-8B6786E0D1EF" w:kind="condition" w:selector="check" w:type="boolean" w:valueMode="normal" w:required="false">
            <w:identifier xml:space="preserve">ID177</w:identifier>
            <w:name xml:space="preserve">Нет</w:name>
            <w:value>
              <w:boolean>false</w:boolean>
            </w:value>
          </w:element>
        </w:element>
        <w:element w:id="180" w:guid="8C19045D-B56C-4948-1534-14333A903419" w:kind="variable" w:selector="check" w:type="string" w:valueMode="normal" w:required="true">
          <w:identifier xml:space="preserve">ID180</w:identifier>
          <w:name xml:space="preserve">Укажите перечень документов, подлежащих передаче вместе с товарной накладной по форме ТОРГ-12 (п. 1.2 Договора)</w:name>
          <w:value>
            <w:visibility xml:space="preserve">ID2 || ID382</w:visibility>
          </w:value>
        </w:element>
        <w:element w:id="412" w:guid="8C19045D-B56C-4948-1534-14333A903419" w:kind="variable" w:selector="check" w:type="string" w:valueMode="expression" w:required="true">
          <w:identifier xml:space="preserve">ID412</w:identifier>
          <w:name xml:space="preserve">Укажите перечень документов, подлежащих передаче вместе с товарной накладной по форме ТОРГ-12 (п. 1.2 Договора)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ID180</w:expression>
            <w:visibility xml:space="preserve">ID3</w:visibility>
          </w:value>
        </w:element>
      </w:element>
    </w:element>
    <w:element w:id="517" w:guid="6DD85713-99D4-1E3B-D8C8-A9FB4792FC42" w:kind="condition" w:selector="check" w:type="boolean" w:valueMode="expression" w:required="false" w:hiddenInQuestionnaire="true">
      <w:identifier xml:space="preserve">ID517</w:identifier>
      <w:name xml:space="preserve">Условие: если составляется проект договора по итогам закупки / договор с единственным поставщиком</w:name>
      <w:value>
        <w:expression xml:space="preserve">ID3 || ID382</w:expression>
      </w:value>
      <w:element w:id="504" w:guid="0059CB4B-E73F-8490-B1D5-C266195426EE" w:kind="variable" w:selector="check" w:type="string" w:valueMode="normal" w:required="true">
        <w:identifier xml:space="preserve">ID504</w:identifier>
        <w:name xml:space="preserve">Страна(-ы) происхождения Товара</w:name>
        <w:value>
          <w:expression xml:space="preserve">ID170</w:expression>
        </w:value>
      </w:element>
    </w:element>
    <w:element w:id="185" w:guid="1A19E6B4-324C-1CC0-EDF4-56770A10C4EF" w:kind="condition" w:selector="check" w:type="boolean" w:valueMode="expression" w:required="false" w:hiddenInQuestionnaire="true">
      <w:identifier xml:space="preserve">ID185</w:identifier>
      <w:name xml:space="preserve">Условие: если составляется проект договора по итогам закупки / договор с единственным поставщиком</w:name>
      <w:value>
        <w:expression xml:space="preserve">ID3 || ID382</w:expression>
      </w:value>
      <w:element w:id="158" w:guid="1459BD7A-FE5B-4088-ECE7-6CD0FF0097CC" w:kind="selector" w:selector="radio" w:type="string" w:valueMode="normal" w:required="false">
        <w:identifier xml:space="preserve">ID158</w:identifier>
        <w:name xml:space="preserve">Цена Договора указана:</w:name>
        <w:element w:id="159" w:guid="0AFC899F-276E-1560-C8D6-15A3AA582440" w:kind="condition" w:selector="check" w:type="boolean" w:valueMode="normal" w:required="false">
          <w:identifier xml:space="preserve">ID159</w:identifier>
          <w:name xml:space="preserve">с НДС (для лиц, являющихся плательщиками НДС или применяющих УСН при превышении лимитов в 60 млн. руб.)</w:name>
          <w:value>
            <w:boolean>false</w:boolean>
          </w:value>
          <w:element w:id="186" w:guid="70612859-6AC1-5180-F60D-B16C7570886A" w:kind="variable" w:selector="check" w:type="money" w:valueMode="normal" w:required="true">
            <w:identifier xml:space="preserve">ID186</w:identifier>
            <w:name xml:space="preserve">Цена Договора, включая НДС</w:name>
          </w:element>
          <w:element w:id="480" w:guid="70612859-6AC1-5180-F60D-B16C7570886A" w:kind="variable" w:selector="check" w:type="percent" w:valueMode="normal" w:required="true">
            <w:identifier xml:space="preserve">ID480</w:identifier>
            <w:name xml:space="preserve">Ставка НДС</w:name>
          </w:element>
          <w:element w:id="343" w:guid="D080F7AC-04CC-B390-7A4A-FEFDFDE85300" w:kind="selector" w:selector="radio" w:type="string" w:valueMode="normal" w:required="false">
            <w:identifier xml:space="preserve">ID343</w:identifier>
            <w:name xml:space="preserve">Сумма НДС от Цены Договора:</w:name>
            <w:element w:id="344" w:guid="208FBA82-93CC-25A0-D64E-04F9CD261DA1" w:kind="condition" w:selector="check" w:type="boolean" w:valueMode="normal" w:required="false">
              <w:identifier xml:space="preserve">ID344</w:identifier>
              <w:name xml:space="preserve">Рассчитать автоматически</w:name>
              <w:value>
                <w:boolean>true</w:boolean>
              </w:value>
              <w:element w:id="346" w:guid="2063B562-E0A4-3CD0-1BB7-8FD3A9D052BD" w:kind="variable" w:selector="check" w:type="money" w:valueMode="expression" w:required="true">
                <w:identifier xml:space="preserve">ID346</w:identifier>
                <w:name xml:space="preserve">Сумма НДС от Цены Договора</w:name>
                <w:comment xml:space="preserve">Сумма НДС от Цены Договора рассчитывается автоматически по формуле: Цена Договора с НДС * Ставка НДС / (100 + Ставка НДС)</w:comment>
                <w:value>
                  <w:expression xml:space="preserve">ID186*ID480 / (ID480+100)</w:expression>
                </w:value>
              </w:element>
            </w:element>
            <w:element w:id="345" w:guid="986B73DD-89B2-C8C0-E38C-899871B84ECC" w:kind="condition" w:selector="check" w:type="boolean" w:valueMode="normal" w:required="false">
              <w:identifier xml:space="preserve">ID345</w:identifier>
              <w:name xml:space="preserve">Рассчитать вручную</w:name>
              <w:value>
                <w:boolean>false</w:boolean>
              </w:value>
              <w:element w:id="347" w:guid="2063B562-E0A4-3CD0-1BB7-8FD3A9D052BD" w:kind="variable" w:selector="check" w:type="money" w:valueMode="normal" w:required="true">
                <w:identifier xml:space="preserve">ID347</w:identifier>
                <w:name xml:space="preserve">Сумма НДС от Цены Договора</w:name>
              </w:element>
            </w:element>
          </w:element>
        </w:element>
        <w:element w:id="160" w:guid="70B23D88-1F31-0D80-F30B-A28D56689A21" w:kind="condition" w:selector="check" w:type="boolean" w:valueMode="normal" w:required="false">
          <w:identifier xml:space="preserve">ID160</w:identifier>
          <w:name xml:space="preserve">без НДС (для лиц, не являющихся плательщиками НДС или применяющих УСН)</w:name>
          <w:value>
            <w:boolean>true</w:boolean>
          </w:value>
          <w:element w:id="187" w:guid="187F93A0-F06C-BFBE-8723-B564BAC84C63" w:kind="variable" w:selector="check" w:type="money" w:valueMode="normal" w:required="true">
            <w:identifier xml:space="preserve">ID187</w:identifier>
            <w:name xml:space="preserve">Цена Договора, без НДС</w:name>
          </w:element>
          <w:element w:id="188" w:guid="187F93A0-F06C-BFBE-8723-B564BAC84C63" w:kind="variable" w:selector="check" w:type="string" w:valueMode="normal" w:required="true">
            <w:identifier xml:space="preserve">ID188</w:identifier>
            <w:name xml:space="preserve">Укажите ссылку на норму НК РФ, в соответствии с которой Цена Договора не облагается НДС</w:name>
          </w:element>
        </w:element>
      </w:element>
    </w:element>
    <w:element w:id="509" w:guid="40421A07-5962-06B0-2581-AA41D98A9153" w:kind="condition" w:selector="check" w:type="boolean" w:valueMode="expression" w:required="false" w:hiddenInQuestionnaire="true">
      <w:identifier xml:space="preserve">ID509</w:identifier>
      <w:name xml:space="preserve">Условие: если Техническое задание прикладывается к Договору</w:name>
      <w:value>
        <w:expression xml:space="preserve">ID167</w:expression>
      </w:value>
      <w:element w:id="505" w:guid="AA0C13EA-07B9-0082-0234-FE6AD0F49506" w:kind="selector" w:selector="radio" w:type="string" w:valueMode="normal" w:required="false">
        <w:identifier xml:space="preserve">ID505</w:identifier>
        <w:name xml:space="preserve">Место доставки Товара:</w:name>
        <w:element w:id="506" w:guid="0823604F-2B4B-EAF0-7865-EF05AB90877E" w:kind="condition" w:selector="check" w:type="boolean" w:valueMode="normal" w:required="false">
          <w:identifier xml:space="preserve">ID506</w:identifier>
          <w:name xml:space="preserve">Указать адрес доставки Товара (п. 1.4 Договора)</w:name>
          <w:value>
            <w:boolean>true</w:boolean>
          </w:value>
          <w:element w:id="492" w:guid="B0A818C2-E06A-7E50-0E08-7ECB65B0D13D" w:kind="variable" w:selector="check" w:type="string" w:valueMode="dataSource" w:binding="608" w:required="false">
            <w:identifier xml:space="preserve">ID492</w:identifier>
            <w:name xml:space="preserve">Укажите адрес доставки Товара</w:name>
          </w:element>
        </w:element>
        <w:element w:id="507" w:guid="50872120-ECD3-2E35-1C22-8786499C6A41" w:kind="condition" w:selector="check" w:type="boolean" w:valueMode="normal" w:required="false">
          <w:identifier xml:space="preserve">ID507</w:identifier>
          <w:name xml:space="preserve">Определено в Техническом задании</w:name>
          <w:value>
            <w:boolean>false</w:boolean>
          </w:value>
        </w:element>
      </w:element>
    </w:element>
    <w:element w:id="510" w:guid="40421A07-5962-06B0-2581-AA41D98A9153" w:kind="condition" w:selector="check" w:type="boolean" w:valueMode="expression" w:required="false" w:hiddenInQuestionnaire="false">
      <w:identifier xml:space="preserve">ID510</w:identifier>
      <w:name xml:space="preserve">Условие: если Техническое задание не прикладывается к Договору</w:name>
      <w:value>
        <w:expression xml:space="preserve">ID168</w:expression>
      </w:value>
      <w:element w:id="511" w:guid="B0A818C2-E06A-7E50-0E08-7ECB65B0D13D" w:kind="variable" w:selector="check" w:type="string" w:valueMode="normal" w:binding="608" w:required="false">
        <w:identifier xml:space="preserve">ID511</w:identifier>
        <w:name xml:space="preserve">Укажите адрес доставки Товара</w:name>
      </w:element>
    </w:element>
    <w:element w:id="191" w:guid="36317AA2-27DF-2230-B29B-A5CC3C34FC82" w:kind="variable" w:selector="check" w:type="number" w:valueMode="normal" w:required="true">
      <w:identifier xml:space="preserve">ID191</w:identifier>
      <w:name xml:space="preserve">Срок уведомления Покупателя (АО "Почта России") о дате и времени доставки Товара</w:name>
      <w:comment xml:space="preserve">Укажите количество дней, а также единицу измерения: рабочий или календарный день. Пример заполнения: "5" (пропись добавляется автоматически); "календарный день" </w:comment>
      <w:value>
        <w:unit xml:space="preserve" w:active="true">календарный день</w:unit>
      </w:value>
    </w:element>
    <w:element w:id="192" w:guid="36317AA2-27DF-2230-B29B-A5CC3C34FC82" w:kind="variable" w:selector="check" w:type="number" w:valueMode="normal" w:required="true">
      <w:identifier xml:space="preserve">ID192</w:identifier>
      <w:name xml:space="preserve">Срок доставки Товара Покупателю (АО "Почта России")</w:name>
      <w:comment xml:space="preserve">Укажите количество дней, а также единицу измерения: рабочий или календарный день. Пример заполнения: "5" (пропись добавляется автоматически); "календарный день"</w:comment>
      <w:value>
        <w:unit xml:space="preserve" w:active="true">календарный день</w:unit>
      </w:value>
      <w:format>
        <w:number w:numeral="cardinal" w:rounding="none"/>
        <w:string w:letterCase="normal" w:grammarCase="nominative"/>
        <w:money xml:space="preserve">0,000.##</w:money>
        <w:date xml:space="preserve">dd.mm.yyyy</w:date>
      </w:format>
    </w:element>
    <w:element w:id="194" w:guid="0878B7BB-F177-E2E0-3F1E-41C36416DE9F" w:kind="selector" w:selector="radio" w:type="string" w:valueMode="normal" w:required="false">
      <w:identifier xml:space="preserve">ID194</w:identifier>
      <w:name xml:space="preserve">Способ доставки Товара:</w:name>
      <w:element w:id="195" w:guid="78874F94-0BCE-7050-4BB4-59AAEE4087E2" w:kind="condition" w:selector="check" w:type="boolean" w:valueMode="normal" w:required="false">
        <w:identifier xml:space="preserve">ID195</w:identifier>
        <w:name xml:space="preserve">Имеет значение для Покупателя (АО "Почта России") - указывается в Договоре</w:name>
        <w:value>
          <w:boolean>true</w:boolean>
        </w:value>
        <w:element w:id="198" w:guid="806748EB-10A7-A010-1C59-CCA52E001231" w:kind="variable" w:selector="check" w:type="string" w:valueMode="normal" w:required="true">
          <w:identifier xml:space="preserve">ID198</w:identifier>
          <w:name xml:space="preserve">Способ доставки Товара</w:name>
          <w:comment xml:space="preserve">Пример заполнения: "специальным автотранспортом"</w:comment>
          <w:value>
            <w:visibility xml:space="preserve">ID2 || ID382</w:visibility>
          </w:value>
        </w:element>
        <w:element w:id="414" w:guid="806748EB-10A7-A010-1C59-CCA52E001231" w:kind="variable" w:selector="check" w:type="string" w:valueMode="expression" w:required="true">
          <w:identifier xml:space="preserve">ID414</w:identifier>
          <w:name xml:space="preserve">Способ доставки Товара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ID198</w:expression>
            <w:visibility xml:space="preserve">ID3</w:visibility>
          </w:value>
        </w:element>
      </w:element>
      <w:element w:id="196" w:guid="38413329-6E0E-5310-76FB-6A4FC2F812AB" w:kind="condition" w:selector="check" w:type="boolean" w:valueMode="normal" w:required="false">
        <w:identifier xml:space="preserve">ID196</w:identifier>
        <w:name xml:space="preserve">Не имеет значения для Покупателя (АО "Почта России") - Поставщик самостоятельно определяет способ доставки Товара</w:name>
        <w:value>
          <w:boolean>false</w:boolean>
        </w:value>
      </w:element>
    </w:element>
    <w:element w:id="203" w:guid="3875512F-F8A6-9790-BFC8-CC1E55C8606D" w:kind="variable" w:selector="check" w:type="number" w:valueMode="normal" w:required="true">
      <w:identifier xml:space="preserve">ID203</w:identifier>
      <w:name xml:space="preserve">Срок приёмки Товара Покупателем (АО "Почта России")</w:name>
      <w:comment xml:space="preserve">Укажите количество дней, а также укажите: рабочие или календарные дни. Пример заполнения: "5" (пропись добавляется автоматически) </w:comment>
      <w:value>
        <w:unit xml:space="preserve" w:active="true">календарный день</w:unit>
      </w:value>
      <w:format>
        <w:number w:numeral="cardinal" w:rounding="none"/>
        <w:string w:letterCase="normal" w:grammarCase="nominative"/>
        <w:money xml:space="preserve">0,000.##</w:money>
        <w:date xml:space="preserve">dd.mm.yyyy</w:date>
      </w:format>
    </w:element>
    <w:element w:id="204" w:guid="3875512F-F8A6-9790-BFC8-CC1E55C8606D" w:kind="variable" w:selector="check" w:type="number" w:valueMode="normal" w:required="true">
      <w:identifier xml:space="preserve">ID204</w:identifier>
      <w:name xml:space="preserve">Срок выполнения Поставщиком требований Покупателя (АО "Почта России") об устранении недостатков Товара</w:name>
      <w:comment xml:space="preserve">Укажите количество дней, а также единицу измерения: рабочий или календарный день. Пример заполнения: "5" (пропись добавляется автоматически); "календарный день"</w:comment>
      <w:value>
        <w:unit xml:space="preserve" w:active="true">календарный день</w:unit>
      </w:value>
      <w:format>
        <w:number w:numeral="cardinal" w:rounding="none"/>
        <w:string w:letterCase="normal" w:grammarCase="nominative"/>
        <w:money xml:space="preserve">0,000.##</w:money>
        <w:date xml:space="preserve">dd.mm.yyyy</w:date>
      </w:format>
    </w:element>
    <w:element w:id="205" w:guid="80260A36-06EA-D680-D083-12AC8A1CF470" w:kind="selector" w:selector="radio" w:type="string" w:valueMode="normal" w:required="false">
      <w:identifier xml:space="preserve">ID205</w:identifier>
      <w:name xml:space="preserve">Гарантийный срок:</w:name>
      <w:element w:id="206" w:guid="A0D887E7-C791-62A0-E377-A1FE44C062C7" w:kind="condition" w:selector="check" w:type="boolean" w:valueMode="normal" w:required="false">
        <w:identifier xml:space="preserve">ID206</w:identifier>
        <w:name xml:space="preserve">Установлен</w:name>
        <w:value>
          <w:boolean>true</w:boolean>
        </w:value>
        <w:element w:id="208" w:guid="A06566CA-B71F-F390-E187-29095C48E72C" w:kind="condition" w:selector="check" w:type="boolean" w:valueMode="expression" w:required="false" w:hiddenInQuestionnaire="true">
          <w:identifier xml:space="preserve">ID208</w:identifier>
          <w:name xml:space="preserve">Условие: если к Договору прикладывается ТЗ + установлен гарантийный срок</w:name>
          <w:value>
            <w:expression xml:space="preserve">ID206 &amp; ID167</w:expression>
          </w:value>
          <w:element w:id="209" w:guid="B82DAA32-F139-87EC-9031-29B4A6506AE2" w:kind="selector" w:selector="radio" w:type="string" w:valueMode="normal" w:required="false" w:hiddenInQuestionnaire="true">
            <w:identifier xml:space="preserve">ID209</w:identifier>
            <w:name xml:space="preserve">Условия Технического задания содержат сведения об обязательствах (действиях) Поставщика при обнаружении недостатков Товара в период гарантийного срока?</w:name>
            <w:element w:id="210" w:guid="80F5448D-AFC4-2A00-CDF9-CD0F5B984ED5" w:kind="condition" w:selector="check" w:type="boolean" w:valueMode="normal" w:required="false">
              <w:identifier xml:space="preserve">ID210</w:identifier>
              <w:name xml:space="preserve">Да</w:name>
              <w:value>
                <w:boolean>true</w:boolean>
              </w:value>
              <w:element w:id="212" w:guid="00F6A5A8-6865-0018-752A-3BAA8450A09C" w:kind="variable" w:selector="check" w:type="string" w:valueMode="normal" w:required="true">
                <w:identifier xml:space="preserve">ID212</w:identifier>
                <w:name xml:space="preserve">Продолжительность гарантийного срока</w:name>
                <w:value>
                  <w:visibility xml:space="preserve">ID2 || ID382</w:visibility>
                </w:value>
              </w:element>
              <w:element w:id="418" w:guid="00F6A5A8-6865-0018-752A-3BAA8450A09C" w:kind="variable" w:selector="check" w:type="string" w:valueMode="expression" w:required="true">
                <w:identifier xml:space="preserve">ID418</w:identifier>
                <w:name xml:space="preserve">Продолжительность гарантийного срока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ID212</w:expression>
                  <w:visibility xml:space="preserve">ID3</w:visibility>
                </w:value>
              </w:element>
              <w:element w:id="213" w:guid="00F6A5A8-6865-0018-752A-3BAA8450A09C" w:kind="variable" w:selector="check" w:type="string" w:valueMode="normal" w:required="true">
                <w:identifier xml:space="preserve">ID213</w:identifier>
                <w:name xml:space="preserve">Перечень действий Поставщика в соответствии с Техническим заданием</w:name>
                <w:value>
                  <w:visibility xml:space="preserve">ID2 || ID382</w:visibility>
                </w:value>
              </w:element>
              <w:element w:id="419" w:guid="00F6A5A8-6865-0018-752A-3BAA8450A09C" w:kind="variable" w:selector="check" w:type="string" w:valueMode="expression" w:required="true">
                <w:identifier xml:space="preserve">ID419</w:identifier>
                <w:name xml:space="preserve">Перечень действий Поставщика в соответствии с Техническим заданием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ID213</w:expression>
                  <w:visibility xml:space="preserve">ID3</w:visibility>
                </w:value>
              </w:element>
            </w:element>
            <w:element w:id="211" w:guid="F0D1FBFE-2319-1770-7DAC-63AA92883437" w:kind="condition" w:selector="check" w:type="boolean" w:valueMode="normal" w:required="false">
              <w:identifier xml:space="preserve">ID211</w:identifier>
              <w:name xml:space="preserve">Нет</w:name>
              <w:value>
                <w:boolean>false</w:boolean>
              </w:value>
              <w:element w:id="214" w:guid="B0931851-1E8F-1DB0-C59C-A5A326704C22" w:kind="variable" w:selector="check" w:type="string" w:valueMode="normal" w:required="true">
                <w:identifier xml:space="preserve">ID214</w:identifier>
                <w:name xml:space="preserve">Продолжительность гарантийного срока</w:name>
                <w:value>
                  <w:visibility xml:space="preserve">ID2 || ID382</w:visibility>
                </w:value>
              </w:element>
              <w:element w:id="416" w:guid="B0931851-1E8F-1DB0-C59C-A5A326704C22" w:kind="variable" w:selector="check" w:type="string" w:valueMode="expression" w:required="true">
                <w:identifier xml:space="preserve">ID416</w:identifier>
                <w:name xml:space="preserve">Продолжительность гарантийного срока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ID214</w:expression>
                  <w:visibility xml:space="preserve">ID3</w:visibility>
                </w:value>
              </w:element>
              <w:element w:id="215" w:guid="B0931851-1E8F-1DB0-C59C-A5A326704C22" w:kind="variable" w:selector="check" w:type="number" w:valueMode="normal" w:required="true">
                <w:identifier xml:space="preserve">ID215</w:identifier>
                <w:name xml:space="preserve">Срок устранения Поставщиком недостатков Товара или замены товара ненадлежащего качества новым товаром</w:name>
                <w:comment xml:space="preserve">Укажите количество рабочих дней. Пример заполнения: "5" (пропись добавляется автоматически)</w:comment>
              </w:element>
            </w:element>
          </w:element>
        </w:element>
        <w:element w:id="403" w:guid="A06566CA-B71F-F390-E187-29095C48E72C" w:kind="condition" w:selector="check" w:type="boolean" w:valueMode="expression" w:required="false" w:hiddenInQuestionnaire="true">
          <w:identifier xml:space="preserve">ID403</w:identifier>
          <w:name xml:space="preserve">Условие: если к Договору не прикладывается ТЗ + установлен гарантийный срок</w:name>
          <w:value>
            <w:expression xml:space="preserve">ID206 &amp; ID168</w:expression>
          </w:value>
          <w:element w:id="404" w:guid="0005D60F-8CD9-E0B8-5DE0-04D8516828A6" w:kind="variable" w:selector="check" w:type="string" w:valueMode="normal" w:required="true">
            <w:identifier xml:space="preserve">ID404</w:identifier>
            <w:name xml:space="preserve">Продолжительность гарантийного срока</w:name>
            <w:value>
              <w:visibility xml:space="preserve">ID2 || ID382</w:visibility>
            </w:value>
          </w:element>
          <w:element w:id="420" w:guid="0005D60F-8CD9-E0B8-5DE0-04D8516828A6" w:kind="variable" w:selector="check" w:type="string" w:valueMode="expression" w:required="true">
            <w:identifier xml:space="preserve">ID420</w:identifier>
            <w:name xml:space="preserve">Продолжительность гарантийного срока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ID404</w:expression>
              <w:visibility xml:space="preserve">ID3</w:visibility>
            </w:value>
          </w:element>
          <w:element w:id="405" w:guid="164C091E-9749-1540-9A22-C9C589557321" w:kind="variable" w:selector="check" w:type="number" w:valueMode="normal" w:required="true">
            <w:identifier xml:space="preserve">ID405</w:identifier>
            <w:name xml:space="preserve">Срок устранения Поставщиком недостатков Товара или замены Товара ненадлежащего качества новым товаром</w:name>
            <w:comment xml:space="preserve">Укажите количество рабочих дней. Пример заполнения: "5" (пропись добавляется автоматически)</w:comment>
          </w:element>
        </w:element>
      </w:element>
      <w:element w:id="207" w:guid="E040480E-CA58-4FE0-0B50-0052E8F0BFC4" w:kind="condition" w:selector="check" w:type="boolean" w:valueMode="normal" w:required="false">
        <w:identifier xml:space="preserve">ID207</w:identifier>
        <w:name xml:space="preserve">Не установлен</w:name>
        <w:value>
          <w:boolean>false</w:boolean>
        </w:value>
      </w:element>
    </w:element>
    <w:element w:id="220" w:guid="98615A3E-B212-0E30-3BD8-4B02E8381BCD" w:kind="variable" w:selector="check" w:type="number" w:valueMode="normal" w:required="true">
      <w:identifier xml:space="preserve">ID220</w:identifier>
      <w:name xml:space="preserve">Срок направления Поставщиком счёта на оплату</w:name>
      <w:comment xml:space="preserve">Укажите количество дней, а также единицу измерения: рабочий или календарный день Пример заполнения: "5" (пропись добавляется автоматически); "календарный день"</w:comment>
      <w:value>
        <w:unit xml:space="preserve" w:active="true">календарный день</w:unit>
      </w:value>
      <w:format>
        <w:number w:numeral="cardinal" w:rounding="none"/>
        <w:string w:letterCase="normal" w:grammarCase="nominative"/>
        <w:money xml:space="preserve">0,000.##</w:money>
        <w:date xml:space="preserve">dd.mm.yyyy</w:date>
      </w:format>
    </w:element>
    <w:element w:id="583" w:guid="D0385D9C-DE78-5C68-1A7F-97E06FDCD45B" w:kind="condition" w:selector="check" w:type="boolean" w:valueMode="expression" w:required="false" w:hiddenInQuestionnaire="true">
      <w:identifier xml:space="preserve">ID583</w:identifier>
      <w:name xml:space="preserve">Условие для п. 1.12: проект для закупки + участник - любой, подвариант 1 (не СМСП) ИЛИ проект по итогам закупки + участник - любой + победитель не СМСП ИЛИ ед. поставщик - не СМСП</w:name>
      <w:value>
        <w:expression xml:space="preserve">(ID2 &amp; ID154) || (ID154 &amp; ID152) || ID522</w:expression>
      </w:value>
      <w:element w:id="577" w:guid="488A297C-E855-EAF0-08F3-EF04D9402C25" w:kind="selector" w:selector="radio" w:type="string" w:valueMode="normal" w:required="false">
        <w:identifier xml:space="preserve">ID577</w:identifier>
        <w:name xml:space="preserve">Товар включен в Перечень товаров, работ, услуг, при осуществлении закупок которых не применяется срок, установленный ч.5.3 ст.3 Закона №223-ФЗ (Перечень установлен Приложением №2 к Положению о закупке товаров, работ, услуг для нужд АО "Почта России")?</w:name>
        <w:element w:id="578" w:guid="C88298E7-D18C-1F3A-3215-3E7855F86B11" w:kind="condition" w:selector="check" w:type="boolean" w:valueMode="normal" w:required="false">
          <w:identifier xml:space="preserve">ID578</w:identifier>
          <w:name xml:space="preserve">Да</w:name>
          <w:value>
            <w:boolean>true</w:boolean>
          </w:value>
          <w:element w:id="580" w:guid="5021E942-1BC6-43A0-0730-F76317A8F2ED" w:kind="selector" w:selector="radio" w:type="string" w:valueMode="normal" w:required="false">
            <w:identifier xml:space="preserve">ID580</w:identifier>
            <w:name xml:space="preserve">Срок оплаты Товара по Договору:</w:name>
            <w:element w:id="581" w:guid="A0F47F6A-904A-84C0-BEAF-AF71A2502230" w:kind="condition" w:selector="check" w:type="boolean" w:valueMode="normal" w:required="false">
              <w:identifier xml:space="preserve">ID581</w:identifier>
              <w:name xml:space="preserve">не установлен иным законодательством РФ (помимо Закона №223-ФЗ)</w:name>
              <w:value>
                <w:boolean>true</w:boolean>
              </w:value>
              <w:element w:id="587" w:guid="F4B116EB-CE61-457C-33E2-3D89C8705B2D" w:kind="variable" w:selector="check" w:type="number" w:valueMode="normal" w:required="true">
                <w:identifier xml:space="preserve">ID587</w:identifier>
                <w:name xml:space="preserve">Срок оплаты Товара по Договору (не более 90 дней)</w:name>
                <w:comment xml:space="preserve">Укажите срок оплаты, но не более 90 дней, а также единицу измерения: календарный или рабочий день. Пример заполнения: "90" (пропись добавится автоматически); "календарный день"</w:comment>
                <w:value>
                  <w:number w:max="90"/>
                  <w:unit xml:space="preserve" w:active="true">календарный день</w:unit>
                </w:value>
              </w:element>
            </w:element>
            <w:element w:id="582" w:guid="50F43B69-0DD3-4990-A092-603FB640BF33" w:kind="condition" w:selector="check" w:type="boolean" w:valueMode="normal" w:required="false">
              <w:identifier xml:space="preserve">ID582</w:identifier>
              <w:name xml:space="preserve">установлен иным законодательством РФ (помимо Закона №223-ФЗ)</w:name>
              <w:value>
                <w:boolean>false</w:boolean>
              </w:value>
              <w:element w:id="588" w:guid="F4B116EB-CE61-457C-33E2-3D89C8705B2D" w:kind="variable" w:selector="check" w:type="number" w:valueMode="normal" w:required="true">
                <w:identifier xml:space="preserve">ID588</w:identifier>
                <w:name xml:space="preserve">Срок оплаты Товара по Договору, установленный иным законодательством РФ (помимо Закона №223-ФЗ)</w:name>
                <w:comment xml:space="preserve">Укажите срок оплаты, а также единицу измерения: календарный или рабочий день. Пример заполнения: "30" (пропись добавится автоматически); "календарный день"</w:comment>
                <w:value>
                  <w:unit xml:space="preserve" w:active="true">календарный день</w:unit>
                </w:value>
              </w:element>
            </w:element>
          </w:element>
        </w:element>
        <w:element w:id="579" w:guid="14F56A84-7F93-7A90-13A3-93FF1EF8992C" w:kind="condition" w:selector="check" w:type="boolean" w:valueMode="normal" w:required="false">
          <w:identifier xml:space="preserve">ID579</w:identifier>
          <w:name xml:space="preserve">Нет</w:name>
          <w:value>
            <w:boolean>false</w:boolean>
          </w:value>
          <w:element w:id="584" w:guid="80B8DA73-5546-C6F4-9A36-E2CE44B822EA" w:kind="selector" w:selector="radio" w:type="string" w:valueMode="normal" w:required="false">
            <w:identifier xml:space="preserve">ID584</w:identifier>
            <w:name xml:space="preserve">Срок оплаты Товара по Договору:</w:name>
            <w:element w:id="585" w:guid="A84F3548-5D79-E140-2CFA-6ED0EB001734" w:kind="condition" w:selector="check" w:type="boolean" w:valueMode="normal" w:required="false">
              <w:identifier xml:space="preserve">ID585</w:identifier>
              <w:name xml:space="preserve">не установлен иным законодательством РФ (помимо Закона №223-ФЗ)</w:name>
              <w:value>
                <w:boolean>true</w:boolean>
              </w:value>
              <w:element w:id="589" w:guid="F4B116EB-CE61-457C-33E2-3D89C8705B2D" w:kind="variable" w:selector="check" w:type="number" w:valueMode="normal" w:required="true">
                <w:identifier xml:space="preserve">ID589</w:identifier>
                <w:name xml:space="preserve">Срок оплаты Товара по Договору (не более 7 рабочих дней)</w:name>
                <w:comment xml:space="preserve">Укажите срок оплаты, но не более 7 рабочих (!) дней. Пример заполнения: "7" (пропись добавится автоматически)</w:comment>
                <w:value>
                  <w:number w:max="7"/>
                  <w:unit xml:space="preserve" w:active="true">рабочий день</w:unit>
                </w:value>
              </w:element>
            </w:element>
            <w:element w:id="586" w:guid="A0DF9C6C-B981-E4B0-33EA-C59FF310C02F" w:kind="condition" w:selector="check" w:type="boolean" w:valueMode="normal" w:required="false">
              <w:identifier xml:space="preserve">ID586</w:identifier>
              <w:name xml:space="preserve">установлен иным законодательством РФ (помимо Закона №223-ФЗ)</w:name>
              <w:value>
                <w:boolean>false</w:boolean>
              </w:value>
              <w:element w:id="590" w:guid="F4B116EB-CE61-457C-33E2-3D89C8705B2D" w:kind="variable" w:selector="check" w:type="number" w:valueMode="normal" w:required="true">
                <w:identifier xml:space="preserve">ID590</w:identifier>
                <w:name xml:space="preserve">Срок оплаты Товара по Договору, установленный иным законодательством РФ (помимо Закона №223-ФЗ)</w:name>
                <w:comment xml:space="preserve">Укажите срок оплаты, а также единицу измерения: календарный или рабочий день. Пример заполнения: "30" (пропись добавится автоматически); "календарный день"</w:comment>
                <w:value>
                  <w:unit xml:space="preserve" w:active="true">календарный день</w:unit>
                </w:value>
              </w:element>
            </w:element>
          </w:element>
        </w:element>
      </w:element>
    </w:element>
    <w:element w:id="591" w:guid="B004D791-251E-5000-5697-13ADAFD06A81" w:kind="condition" w:selector="check" w:type="boolean" w:valueMode="expression" w:required="false" w:hiddenInQuestionnaire="true">
      <w:identifier xml:space="preserve">ID591</w:identifier>
      <w:name xml:space="preserve">Условие для п. 1.12 - все остальные варианты оплаты: проект для закупки + участник - любой, подвариант 2 (СМСП) ИЛИ проект по итогам закупки + участник - любой + победитель - СМСП ИЛИ участник - только СМСП ИЛИ участник - не СМСП, который привлекает СМСП ИЛИ ед. поставщик - СМСП ИЛИ ед. поставщик - не СМСП, который привлекает СМСП</w:name>
      <w:value>
        <w:expression xml:space="preserve">(ID2 &amp; ID154) || (ID154 &amp; ID151) || ID155 || ID156 || ID521 || ID523</w:expression>
      </w:value>
      <w:element w:id="592" w:guid="F4B116EB-CE61-457C-33E2-3D89C8705B2D" w:kind="variable" w:selector="check" w:type="number" w:valueMode="normal" w:required="true">
        <w:identifier xml:space="preserve">ID592</w:identifier>
        <w:name xml:space="preserve">Срок оплаты Товара по Договору</w:name>
        <w:comment xml:space="preserve">Укажите срок оплаты, но не более 7 рабочих (!) дней. Пример заполнения: "7" (пропись добавится автоматически)</w:comment>
        <w:value>
          <w:number w:max="7"/>
          <w:unit xml:space="preserve" w:active="true">рабочий день</w:unit>
        </w:value>
      </w:element>
    </w:element>
    <w:element w:id="227" w:guid="185C6D48-F0C9-B9F0-C33A-A53FD2C8F26A" w:kind="selector" w:selector="radio" w:type="string" w:valueMode="normal" w:required="false">
      <w:identifier xml:space="preserve">ID227</w:identifier>
      <w:name xml:space="preserve">Вид ответственности Поставщика за нарушение сроков исполнения обязательств, в том числе гарантийных обязательств</w:name>
      <w:element w:id="228" w:guid="80F5D966-455B-56B0-B821-A090A9501DA7" w:kind="condition" w:selector="check" w:type="boolean" w:valueMode="normal" w:required="false">
        <w:identifier xml:space="preserve">ID228</w:identifier>
        <w:name xml:space="preserve">Штраф</w:name>
        <w:value>
          <w:boolean>true</w:boolean>
        </w:value>
        <w:element w:id="230" w:guid="167E9E81-A10A-3350-9C0E-2A0875E08783" w:kind="variable" w:selector="check" w:type="percent" w:valueMode="normal" w:required="true">
          <w:identifier xml:space="preserve">ID230</w:identifier>
          <w:name xml:space="preserve">Размер штрафа за каждый факт нарушения срока исполнения обязательства, в т.ч. гарантийного обязательства (в процентах от стоимости обязательств, исполнение которых нарушено)</w:name>
          <w:comment xml:space="preserve">Укажите числом размер штрафа в процентах. Пример заполнения: "1"</w:comment>
          <w:value>
            <w:visibility xml:space="preserve">ID2 || ID382</w:visibility>
          </w:value>
        </w:element>
        <w:element w:id="422" w:guid="167E9E81-A10A-3350-9C0E-2A0875E08783" w:kind="variable" w:selector="check" w:type="percent" w:valueMode="expression" w:required="true">
          <w:identifier xml:space="preserve">ID422</w:identifier>
          <w:name xml:space="preserve">Размер штрафа за каждый факт нарушения срока исполнения обязательства, в т.ч. гарантийного обязательства (в процентах от стоимости обязательств, исполнение которых нарушено)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ID230</w:expression>
            <w:visibility xml:space="preserve">ID3</w:visibility>
          </w:value>
        </w:element>
      </w:element>
      <w:element w:id="229" w:guid="708B4C6C-AACF-4F60-2FC0-E4A7C2F86787" w:kind="condition" w:selector="check" w:type="boolean" w:valueMode="normal" w:required="false">
        <w:identifier xml:space="preserve">ID229</w:identifier>
        <w:name xml:space="preserve">Пени</w:name>
        <w:value>
          <w:boolean>false</w:boolean>
        </w:value>
        <w:element w:id="231" w:guid="167E9E81-A10A-3350-9C0E-2A0875E08783" w:kind="variable" w:selector="check" w:type="percent" w:valueMode="normal" w:required="true">
          <w:identifier xml:space="preserve">ID231</w:identifier>
          <w:name xml:space="preserve">Размер пени за каждый день просрочки исполнения обязательства, в т.ч. гарантийного обязательства (в процентах от стоимости обязательств, исполнение которых просрочено)</w:name>
          <w:comment xml:space="preserve">Укажите числом размер пени в процентах. Пример заполнения: "0,1"</w:comment>
          <w:value>
            <w:visibility xml:space="preserve">ID2 || ID382</w:visibility>
          </w:value>
        </w:element>
        <w:element w:id="423" w:guid="167E9E81-A10A-3350-9C0E-2A0875E08783" w:kind="variable" w:selector="check" w:type="percent" w:valueMode="expression" w:required="true">
          <w:identifier xml:space="preserve">ID423</w:identifier>
          <w:name xml:space="preserve">Размер пени за каждый день просрочки исполнения обязательства, в т.ч. гарантийного обязательства (в процентах от стоимости обязательств, исполнение которых просрочено)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ID231</w:expression>
            <w:visibility xml:space="preserve">ID3</w:visibility>
          </w:value>
        </w:element>
        <w:element w:id="605" w:guid="C04B133D-8158-3784-0802-D050CFE8620B" w:kind="variable" w:selector="check" w:type="string" w:valueMode="normal" w:required="true">
          <w:identifier xml:space="preserve">ID605</w:identifier>
          <w:name xml:space="preserve">Величина, от которой исчисляется пени за просрочку исполнения обязательства, в т.ч. гарантийного обязательства</w:name>
          <w:value>
            <w:visibility xml:space="preserve">ID2 || ID382</w:visibility>
            <w:text xml:space="preserve">стоимости обязательств, исполнение которых просрочено</w:text>
          </w:value>
        </w:element>
        <w:element w:id="606" w:guid="C04B133D-8158-3784-0802-D050CFE8620B" w:kind="variable" w:selector="check" w:type="string" w:valueMode="expression" w:required="true">
          <w:identifier xml:space="preserve">ID606</w:identifier>
          <w:name xml:space="preserve">Величина, от которой исчисляется пени за просрочку исполнения обязательства, в т.ч. гарантийного обязательства (проект договора по итогам закупки)</w:name>
          <w:value>
            <w:expression xml:space="preserve">ID605</w:expression>
            <w:visibility xml:space="preserve">ID3</w:visibility>
          </w:value>
        </w:element>
      </w:element>
    </w:element>
    <w:element w:id="232" w:guid="4A28A0BB-CC39-0D28-4A9F-6849822830A1" w:kind="selector" w:selector="radio" w:type="string" w:valueMode="normal" w:required="false">
      <w:identifier xml:space="preserve">ID232</w:identifier>
      <w:name xml:space="preserve">Вид ответственности Поставщика за нарушение срока устранения недостатков в поставленных товарах</w:name>
      <w:element w:id="233" w:guid="C81C1F01-206C-90C0-E3D8-216DD4581632" w:kind="condition" w:selector="check" w:type="boolean" w:valueMode="normal" w:required="false">
        <w:identifier xml:space="preserve">ID233</w:identifier>
        <w:name xml:space="preserve">Штраф</w:name>
        <w:value>
          <w:boolean>true</w:boolean>
        </w:value>
        <w:element w:id="235" w:guid="167E9E81-A10A-3350-9C0E-2A0875E08783" w:kind="variable" w:selector="check" w:type="percent" w:valueMode="normal" w:required="true">
          <w:identifier xml:space="preserve">ID235</w:identifier>
          <w:name xml:space="preserve">Размер штрафа за каждый факт нарушения срока устранения недостатков в поставленных Товарах (в процентах от Цены товара, в котором обнаружены недостатки)</w:name>
          <w:comment xml:space="preserve">Укажите числом размер штрафа в процентах. Пример заполнения: "1"</w:comment>
          <w:value>
            <w:visibility xml:space="preserve">ID2 || ID382</w:visibility>
          </w:value>
        </w:element>
        <w:element w:id="424" w:guid="167E9E81-A10A-3350-9C0E-2A0875E08783" w:kind="variable" w:selector="check" w:type="percent" w:valueMode="expression" w:required="true">
          <w:identifier xml:space="preserve">ID424</w:identifier>
          <w:name xml:space="preserve">Размер штрафа за каждый факт нарушения срока устранения недостатков в поставленных Товарах (в процентах от Цены товара, в котором обнаружены недостатки)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ID235</w:expression>
            <w:visibility xml:space="preserve">ID3</w:visibility>
          </w:value>
        </w:element>
      </w:element>
      <w:element w:id="234" w:guid="C8D6E238-3126-CD34-6696-73B448DAA0A3" w:kind="condition" w:selector="check" w:type="boolean" w:valueMode="normal" w:required="false">
        <w:identifier xml:space="preserve">ID234</w:identifier>
        <w:name xml:space="preserve">Пени</w:name>
        <w:value>
          <w:boolean>false</w:boolean>
        </w:value>
        <w:element w:id="236" w:guid="167E9E81-A10A-3350-9C0E-2A0875E08783" w:kind="variable" w:selector="check" w:type="percent" w:valueMode="normal" w:required="true">
          <w:identifier xml:space="preserve">ID236</w:identifier>
          <w:name xml:space="preserve">Размер пени за каждый день просрочки устранения недостатков в поставленных Товарах (в процентах от стоимости обязательств, исполнение которых просрочено)</w:name>
          <w:comment xml:space="preserve">Укажите числом размер пени в процентах. Пример заполнения: "0,1"</w:comment>
          <w:value>
            <w:visibility xml:space="preserve">ID2 || ID382</w:visibility>
          </w:value>
        </w:element>
        <w:element w:id="425" w:guid="167E9E81-A10A-3350-9C0E-2A0875E08783" w:kind="variable" w:selector="check" w:type="percent" w:valueMode="expression" w:required="true">
          <w:identifier xml:space="preserve">ID425</w:identifier>
          <w:name xml:space="preserve">Размер пени за каждый день просрочки устранения недостатков в поставленных Товарах (в процентах от стоимости обязательств, исполнение которых просрочено)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ID236</w:expression>
            <w:visibility xml:space="preserve">ID3</w:visibility>
          </w:value>
        </w:element>
        <w:element w:id="593" w:guid="282C8165-C0BF-7014-BF82-24BE4E204002" w:kind="variable" w:selector="check" w:type="string" w:valueMode="normal" w:required="true">
          <w:identifier xml:space="preserve">ID593</w:identifier>
          <w:name xml:space="preserve">Величина, от которой исчисляется пени за просрочку устранения недостатков в поставленных Товарах</w:name>
          <w:value>
            <w:visibility xml:space="preserve">ID2 || ID382</w:visibility>
            <w:text xml:space="preserve">стоимости обязательств, исполнение которых просрочено</w:text>
          </w:value>
        </w:element>
        <w:element w:id="594" w:guid="282C8165-C0BF-7014-BF82-24BE4E204002" w:kind="variable" w:selector="check" w:type="string" w:valueMode="expression" w:required="true">
          <w:identifier xml:space="preserve">ID594</w:identifier>
          <w:name xml:space="preserve">Величина, от которой исчисляется пени за просрочку устранения недостатков в поставленных Товарах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ID593</w:expression>
            <w:visibility xml:space="preserve">ID3</w:visibility>
          </w:value>
        </w:element>
        <w:element w:id="237" w:guid="167E9E81-A10A-3350-9C0E-2A0875E08783" w:kind="variable" w:selector="check" w:type="percent" w:valueMode="normal" w:required="true">
          <w:identifier xml:space="preserve">ID237</w:identifier>
          <w:name xml:space="preserve">Общий размер пени (в процентах от Цены Договора)</w:name>
          <w:comment xml:space="preserve">Укажите числом общий размер пени в процентах. Пример заполнения: "10"</w:comment>
          <w:value>
            <w:visibility xml:space="preserve">ID2 || ID382</w:visibility>
          </w:value>
        </w:element>
        <w:element w:id="426" w:guid="167E9E81-A10A-3350-9C0E-2A0875E08783" w:kind="variable" w:selector="check" w:type="percent" w:valueMode="expression" w:required="true">
          <w:identifier xml:space="preserve">ID426</w:identifier>
          <w:name xml:space="preserve">Общий размер пени (в процентах от Цены Договора)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ID237</w:expression>
            <w:visibility xml:space="preserve">ID3</w:visibility>
          </w:value>
        </w:element>
      </w:element>
    </w:element>
    <w:element w:id="238" w:guid="167E9E81-A10A-3350-9C0E-2A0875E08783" w:kind="variable" w:selector="check" w:type="string" w:valueMode="normal" w:required="true">
      <w:identifier xml:space="preserve">ID238</w:identifier>
      <w:name xml:space="preserve">Номера пунктов Договора, за нарушение которых предусмотрен штраф (для указания в п. 1.13.3)</w:name>
      <w:comment xml:space="preserve">Не указываются пункты, устанавливающие к количеству или качеству Товара</w:comment>
      <w:value>
        <w:visibility xml:space="preserve">ID2 || ID382</w:visibility>
      </w:value>
    </w:element>
    <w:element w:id="398" w:guid="54938C21-8A5E-48C0-35BA-C7AA57403EB4" w:kind="variable" w:selector="check" w:type="string" w:valueMode="expression" w:required="true">
      <w:identifier xml:space="preserve">ID398</w:identifier>
      <w:name xml:space="preserve">Номера пунктов Договора, за нарушение которых предусмотрен штраф (для указания в п. 1.13.3)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 Не указываются пункты, устанавливающие к количеству или качеству Товара</w:comment>
      <w:value>
        <w:expression xml:space="preserve">ID238</w:expression>
        <w:visibility xml:space="preserve">ID3</w:visibility>
      </w:value>
    </w:element>
    <w:element w:id="239" w:guid="167E9E81-A10A-3350-9C0E-2A0875E08783" w:kind="variable" w:selector="check" w:type="money" w:valueMode="normal" w:required="true">
      <w:identifier xml:space="preserve">ID239</w:identifier>
      <w:name xml:space="preserve">Размер штрафа за нарушение пунктов, перечисленных в п. 1.13.3 Договора</w:name>
      <w:comment xml:space="preserve">Укажите сумму штрафа в рублях. Пример заполнения: "10 000" (пропись добавится автоматически)</w:comment>
      <w:value>
        <w:visibility xml:space="preserve">ID2 || ID382</w:visibility>
        <w:number/>
      </w:value>
    </w:element>
    <w:element w:id="453" w:guid="167E9E81-A10A-3350-9C0E-2A0875E08783" w:kind="variable" w:selector="check" w:type="money" w:valueMode="expression" w:required="true">
      <w:identifier xml:space="preserve">ID453</w:identifier>
      <w:name xml:space="preserve">Размер штрафа за нарушение пунктов, перечисленных в п. 1.13.3 Договора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ID239</w:expression>
        <w:visibility xml:space="preserve">ID3</w:visibility>
      </w:value>
    </w:element>
    <w:element w:id="272" w:guid="00098BFF-8AB9-330C-2C8C-C5463330A41B" w:kind="variable" w:selector="check" w:type="string" w:valueMode="normal" w:required="true">
      <w:identifier xml:space="preserve">ID272</w:identifier>
      <w:name xml:space="preserve">Размер штрафа за неисполнение или ненадлежащее исполнение Поставщиком обязательств, повлекшее за собой расторжение Договора по инициативе Покупателя (АО "Почта России")</w:name>
      <w:comment xml:space="preserve">В случае, если Договором предусматривается предоставление Поставщиком обеспечения исполнения обязательств по Договору (кроме гарантийных), размер штрафа указывается: "в размере суммы обеспечения исполнения обязательств". В иных случаях указывается сумма штрафа - пример заполнения: "100 000 (сто тысяч) рублей" (пропись необходимо добавить вручную)</w:comment>
      <w:value>
        <w:visibility xml:space="preserve">ID2 || ID382</w:visibility>
      </w:value>
    </w:element>
    <w:element w:id="427" w:guid="00098BFF-8AB9-330C-2C8C-C5463330A41B" w:kind="variable" w:selector="check" w:type="string" w:valueMode="expression" w:required="true">
      <w:identifier xml:space="preserve">ID427</w:identifier>
      <w:name xml:space="preserve">Размер штрафа за неисполнение или ненадлежащее исполнение Поставщиком обязательств, повлекшее за собой расторжение Договора по инициативе Покупателя (АО "Почта России")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ID272</w:expression>
        <w:visibility xml:space="preserve">ID3</w:visibility>
      </w:value>
    </w:element>
    <w:element w:id="240" w:guid="167E9E81-A10A-3350-9C0E-2A0875E08783" w:kind="variable" w:selector="check" w:type="percent" w:valueMode="normal" w:required="true">
      <w:identifier xml:space="preserve">ID240</w:identifier>
      <w:name xml:space="preserve">Размер пени за каждый день нарушения Покупателем (АО "Почта России") сроков оплаты (в процентах от стоимости обязательств по оплате, исполнение которых просрочено)</w:name>
      <w:comment xml:space="preserve">Укажите числом размер пени в процентах. Пример заполнения: "0,1"</w:comment>
      <w:value>
        <w:visibility xml:space="preserve">ID2 || ID382</w:visibility>
      </w:value>
    </w:element>
    <w:element w:id="454" w:guid="167E9E81-A10A-3350-9C0E-2A0875E08783" w:kind="variable" w:selector="check" w:type="percent" w:valueMode="expression" w:required="true">
      <w:identifier xml:space="preserve">ID454</w:identifier>
      <w:name xml:space="preserve">Размер пени за каждый день нарушения Покупателем (АО "Почта России") сроков оплаты (в процентах от стоимости обязательств по оплате, исполнение которых просрочено)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ID240</w:expression>
        <w:visibility xml:space="preserve">ID3</w:visibility>
      </w:value>
    </w:element>
    <w:element w:id="241" w:guid="167E9E81-A10A-3350-9C0E-2A0875E08783" w:kind="variable" w:selector="check" w:type="percent" w:valueMode="normal" w:required="true">
      <w:identifier xml:space="preserve">ID241</w:identifier>
      <w:name xml:space="preserve">Общий размер пени за каждый день нарушения Покупателем (АО "Почта России") сроков оплаты (в процентах от стоимости обязательств по оплате, исполнение которых просрочено)</w:name>
      <w:comment xml:space="preserve">Укажите числом общий размер пени в процентах. Пример заполнения: "10"</w:comment>
      <w:value>
        <w:visibility xml:space="preserve">ID2 || ID382</w:visibility>
      </w:value>
    </w:element>
    <w:element w:id="455" w:guid="167E9E81-A10A-3350-9C0E-2A0875E08783" w:kind="variable" w:selector="check" w:type="percent" w:valueMode="expression" w:required="true">
      <w:identifier xml:space="preserve">ID455</w:identifier>
      <w:name xml:space="preserve">Общий размер пени за каждый день нарушения Покупателем (АО "Почта России") сроков оплаты (в процентах от стоимости обязательств по оплате, исполнение которых просрочено) (проект договора по итогам закупки)</w:name>
      <w:comment xml:space="preserve">Укажите числом общий размер пени в процентах. Пример заполнения: "10"</w:comment>
      <w:value>
        <w:expression xml:space="preserve">ID241</w:expression>
        <w:visibility xml:space="preserve">ID3</w:visibility>
      </w:value>
    </w:element>
    <w:element w:id="242" w:guid="08A169AD-3168-4430-4AA5-34388AF09F0D" w:kind="selector" w:selector="radio" w:type="string" w:valueMode="normal" w:required="false">
      <w:identifier xml:space="preserve">ID242</w:identifier>
      <w:name xml:space="preserve">Документацией или извещением о закупке предусмотрено предоставление обеспечения исполнения Договора?</w:name>
      <w:element w:id="243" w:guid="2034609D-AF0D-3A70-BE14-39E1C460E2B7" w:kind="condition" w:selector="check" w:type="boolean" w:valueMode="normal" w:required="false">
        <w:identifier xml:space="preserve">ID243</w:identifier>
        <w:name xml:space="preserve">Да</w:name>
        <w:value>
          <w:boolean>true</w:boolean>
        </w:value>
        <w:element w:id="245" w:guid="566E3080-FF07-26D1-DED8-BAAD3F808508" w:kind="selector" w:selector="radio" w:type="string" w:valueMode="normal" w:required="false">
          <w:identifier xml:space="preserve">ID245</w:identifier>
          <w:name xml:space="preserve">В отношении каких обязательств Поставщик предоставляет Покупателю (АО "Почта России") обеспечение исполнения Договора (кроме гарантийных обязательств)?</w:name>
          <w:element w:id="246" w:guid="E8C7F50E-CDF6-E928-910A-D581DCA02C15" w:kind="condition" w:selector="check" w:type="boolean" w:valueMode="normal" w:required="false">
            <w:identifier xml:space="preserve">ID246</w:identifier>
            <w:name xml:space="preserve">В отношении всех обязательств</w:name>
            <w:value>
              <w:boolean>true</w:boolean>
            </w:value>
          </w:element>
          <w:element w:id="247" w:guid="60CFDF12-56EF-98E0-EEAF-B191F9B097AC" w:kind="condition" w:selector="check" w:type="boolean" w:valueMode="normal" w:required="false">
            <w:identifier xml:space="preserve">ID247</w:identifier>
            <w:name xml:space="preserve">В отношении некоторых обязательств</w:name>
            <w:value>
              <w:boolean>false</w:boolean>
            </w:value>
            <w:element w:id="248" w:guid="91162EE7-5F04-06A0-6825-D009C908F802" w:kind="variable" w:selector="check" w:type="string" w:valueMode="normal" w:required="true">
              <w:identifier xml:space="preserve">ID248</w:identifier>
              <w:name xml:space="preserve">Укажите обязательства Поставщика, в отношении которых предоставляется обеспечение исполнения</w:name>
              <w:value>
                <w:visibility xml:space="preserve">ID2 || ID382</w:visibility>
              </w:value>
            </w:element>
            <w:element w:id="428" w:guid="91162EE7-5F04-06A0-6825-D009C908F802" w:kind="variable" w:selector="check" w:type="string" w:valueMode="expression" w:required="true">
              <w:identifier xml:space="preserve">ID428</w:identifier>
              <w:name xml:space="preserve">Укажите обязательства Поставщика, в отношении которых предоставляется обеспечение исполнения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ID248</w:expression>
                <w:visibility xml:space="preserve">ID3</w:visibility>
              </w:value>
            </w:element>
          </w:element>
        </w:element>
        <w:element w:id="255" w:guid="28B43733-F124-8720-C08D-4106558A0D35" w:kind="variable" w:selector="check" w:type="string" w:valueMode="normal" w:required="true">
          <w:identifier xml:space="preserve">ID255</w:identifier>
          <w:name xml:space="preserve">Размер обеспечения исполнения Договора в соответствии с закупочной документацией</w:name>
          <w:comment xml:space="preserve">Обеспечение исполнения Договора устанавливается в размере не менее 5 (пяти) и не более 30 (тридцати) процентов от начальной (максимальной) цены Договора. В случаях, предусмотренных пунктом 5.7.3 Положения о закупке Покупателя, размер обеспечения исполнения Договора должен в полтора раза превышать размер обеспечения исполнения Договора, указанного в документации о закупке или извещения о закупке. Если участником закупки, по результатам которой заключается Договор, являются только субъекты малого и среднего предпринимательства, размер обеспечения исполнения Договора не может превышать 5 (пять) процентов от начальной (максимальной) цены Договора.</w:comment>
          <w:value>
            <w:visibility xml:space="preserve">ID2 || ID382</w:visibility>
            <w:text xml:space="preserve">_ % от начальной (максимальной) цены Договора</w:text>
          </w:value>
        </w:element>
        <w:element w:id="429" w:guid="28B43733-F124-8720-C08D-4106558A0D35" w:kind="variable" w:selector="check" w:type="string" w:valueMode="expression" w:required="true">
          <w:identifier xml:space="preserve">ID429</w:identifier>
          <w:name xml:space="preserve">Размер обеспечения исполнения Договора в соответствии с закупочной документацией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ID255</w:expression>
            <w:visibility xml:space="preserve">ID3</w:visibility>
          </w:value>
        </w:element>
        <w:element w:id="249" w:guid="28B43733-F124-8720-C08D-4106558A0D35" w:kind="variable" w:selector="check" w:type="money" w:valueMode="normal" w:required="true">
          <w:identifier xml:space="preserve">ID249</w:identifier>
          <w:name xml:space="preserve">Размер (сумма) обеспечения исполнения Договора в соответствии с документацией или извещением о закупке</w:name>
          <w:value>
            <w:visibility xml:space="preserve">ID2 || ID382</w:visibility>
          </w:value>
        </w:element>
        <w:element w:id="430" w:guid="28B43733-F124-8720-C08D-4106558A0D35" w:kind="variable" w:selector="check" w:type="money" w:valueMode="expression" w:required="true">
          <w:identifier xml:space="preserve">ID430</w:identifier>
          <w:name xml:space="preserve">Размер (сумма) обеспечения исполнения Договора в соответствии с документацией или извещением о закупке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ID249</w:expression>
            <w:visibility xml:space="preserve">ID3</w:visibility>
          </w:value>
        </w:element>
        <w:element w:id="516" w:guid="84F1257E-C814-2E28-090E-0E0F1B70374C" w:kind="variable" w:selector="check" w:type="number" w:valueMode="normal" w:required="true">
          <w:identifier xml:space="preserve">ID516</w:identifier>
          <w:name xml:space="preserve">Укажите, на сколько срок действия обеспечения исполнения Договора должен превышать максимальный срок исполнения обязательств Поставщика по Договору (в соотв. с документацией или извещением о закупке)</w:name>
          <w:comment xml:space="preserve">Срок действия обеспечения исполнения Договора должен превышать максимальный срок исполнения обязательств Поставщика по Договору не менее чем на 30 (тридцать) и не более чем на 90 (девяносто) дней</w:comment>
          <w:value>
            <w:number w:min="30" w:max="90"/>
            <w:unit xml:space="preserve" w:active="true">календарный день</w:unit>
          </w:value>
          <w:format>
            <w:number w:numeral="cardinal" w:rounding="none"/>
            <w:string w:letterCase="normal" w:grammarCase="nominative"/>
            <w:money xml:space="preserve">0,000.##</w:money>
            <w:date xml:space="preserve">dd.mm.yyyy</w:date>
          </w:format>
        </w:element>
        <w:element w:id="254" w:guid="E0782EAD-2FE4-F148-BDA3-DB1004081D3F" w:kind="variable" w:selector="check" w:type="number" w:valueMode="normal" w:required="true">
          <w:identifier xml:space="preserve">ID254</w:identifier>
          <w:name xml:space="preserve">Срок возврата Покупателем (АО "Почта России") денежных средств Поставщику после истечения срока действия обеспечения исполнения Договора (со дня предъявления Поставщиком письменного требования</w:name>
          <w:comment xml:space="preserve">Укажите количество дней, а также укажите: рабочие или календарные дни. Пример заполнения: "5" (пропись добавится автоматически)</w:comment>
          <w:value>
            <w:unit xml:space="preserve" w:active="true">календарный день</w:unit>
          </w:value>
          <w:format>
            <w:number w:numeral="cardinal" w:rounding="none"/>
            <w:string w:letterCase="normal" w:grammarCase="nominative"/>
            <w:money xml:space="preserve">0,000.##</w:money>
            <w:date xml:space="preserve">dd.mm.yyyy</w:date>
          </w:format>
        </w:element>
        <w:element w:id="481" w:guid="48A956BB-5F27-B070-8DD3-00C4A9F85BB2" w:kind="condition" w:selector="check" w:type="boolean" w:valueMode="expression" w:required="false" w:hiddenInQuestionnaire="true">
          <w:identifier xml:space="preserve">ID481</w:identifier>
          <w:name xml:space="preserve">Условие: если составляется проект по итогам закупки / договор с единственным поставщиком</w:name>
          <w:value>
            <w:expression xml:space="preserve">ID3 || ID382</w:expression>
          </w:value>
          <w:element w:id="251" w:guid="609FFE98-5722-1440-9390-DD8CD3F00E95" w:kind="selector" w:selector="radio" w:type="string" w:valueMode="normal" w:required="false">
            <w:identifier xml:space="preserve">ID251</w:identifier>
            <w:name xml:space="preserve">Способ обеспечения исполнения Договора</w:name>
            <w:element w:id="252" w:guid="30486C73-965E-FFB0-ED56-9C7DDBC055E7" w:kind="condition" w:selector="check" w:type="boolean" w:valueMode="normal" w:required="false">
              <w:identifier xml:space="preserve">ID252</w:identifier>
              <w:name xml:space="preserve">Банковская гарантия</w:name>
              <w:value>
                <w:boolean>false</w:boolean>
              </w:value>
            </w:element>
            <w:element w:id="253" w:guid="24573971-C9E3-558A-EC2B-04A7ADF8A725" w:kind="condition" w:selector="check" w:type="boolean" w:valueMode="normal" w:required="false">
              <w:identifier xml:space="preserve">ID253</w:identifier>
              <w:name xml:space="preserve">Денежные средства</w:name>
              <w:value>
                <w:boolean>true</w:boolean>
              </w:value>
            </w:element>
          </w:element>
        </w:element>
      </w:element>
      <w:element w:id="244" w:guid="B8581AB6-771B-22D0-F281-093D9310C680" w:kind="condition" w:selector="check" w:type="boolean" w:valueMode="normal" w:required="false">
        <w:identifier xml:space="preserve">ID244</w:identifier>
        <w:name xml:space="preserve">Нет</w:name>
        <w:value>
          <w:boolean>false</w:boolean>
        </w:value>
      </w:element>
    </w:element>
    <w:element w:id="256" w:guid="286A5DA0-B3B6-67F8-3020-09C844362C6E" w:kind="selector" w:selector="radio" w:type="string" w:valueMode="normal" w:required="false">
      <w:identifier xml:space="preserve">ID256</w:identifier>
      <w:name xml:space="preserve">Документацией или извещением о закупке предусмотрено предоставление обеспечения исполнения гарантийных обязательств по Договору?</w:name>
      <w:element w:id="257" w:guid="30B973FF-B0C1-5190-854A-0E441B40FF3C" w:kind="condition" w:selector="check" w:type="boolean" w:valueMode="normal" w:required="false">
        <w:identifier xml:space="preserve">ID257</w:identifier>
        <w:name xml:space="preserve">Да</w:name>
        <w:value>
          <w:boolean>false</w:boolean>
        </w:value>
        <w:element w:id="259" w:guid="70472735-3812-4A2E-FAE9-697CE778F101" w:kind="variable" w:selector="check" w:type="string" w:valueMode="normal" w:required="true">
          <w:identifier xml:space="preserve">ID259</w:identifier>
          <w:name xml:space="preserve">Перечислите подлежащие обеспечению гарантийные обязательства</w:name>
          <w:value>
            <w:visibility xml:space="preserve">ID2 || ID382</w:visibility>
          </w:value>
        </w:element>
        <w:element w:id="433" w:guid="70472735-3812-4A2E-FAE9-697CE778F101" w:kind="variable" w:selector="check" w:type="string" w:valueMode="expression" w:required="true">
          <w:identifier xml:space="preserve">ID433</w:identifier>
          <w:name xml:space="preserve">Перечислите подлежащие обеспечению гарантийные обязательства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ID259</w:expression>
            <w:visibility xml:space="preserve">ID3</w:visibility>
          </w:value>
        </w:element>
        <w:element w:id="260" w:guid="70472735-3812-4A2E-FAE9-697CE778F101" w:kind="variable" w:selector="check" w:type="string" w:valueMode="normal" w:required="true">
          <w:identifier xml:space="preserve">ID260</w:identifier>
          <w:name xml:space="preserve">Размер обеспечения исполнения гарантийных обязательств (в соответствии с документацией или извещением о закупке)</w:name>
          <w:comment xml:space="preserve">Размер обеспечения должен быть не менее 2 (двух) и не более 10 (десяти) процентов от начальной (максимальной) цены Договора.</w:comment>
          <w:value>
            <w:visibility xml:space="preserve">ID2 || ID382</w:visibility>
            <w:number w:min="2" w:max="10"/>
            <w:text xml:space="preserve">_ % от начальной (максимальной) цены Договора</w:text>
          </w:value>
        </w:element>
        <w:element w:id="434" w:guid="70472735-3812-4A2E-FAE9-697CE778F101" w:kind="variable" w:selector="check" w:type="string" w:valueMode="expression" w:required="true">
          <w:identifier xml:space="preserve">ID434</w:identifier>
          <w:name xml:space="preserve">Размер обеспечения исполнения гарантийных обязательств (в соответствии с документацией или извещением о закупке)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ID260</w:expression>
            <w:visibility xml:space="preserve">ID3</w:visibility>
            <w:number w:min="2" w:max="10"/>
          </w:value>
        </w:element>
        <w:element w:id="483" w:guid="70472735-3812-4A2E-FAE9-697CE778F101" w:kind="variable" w:selector="check" w:type="money" w:valueMode="normal" w:required="true">
          <w:identifier xml:space="preserve">ID483</w:identifier>
          <w:name xml:space="preserve">Размер (сумма) обеспечения исполнения гарантийных обязательств (в соответствии с документацией или извещением о закупке)</w:name>
          <w:value>
            <w:visibility xml:space="preserve">ID2 || ID382</w:visibility>
            <w:number/>
          </w:value>
        </w:element>
        <w:element w:id="524" w:guid="20F92934-4116-ADDC-9007-F752E7D0617B" w:kind="variable" w:selector="check" w:type="money" w:valueMode="expression" w:required="true">
          <w:identifier xml:space="preserve">ID524</w:identifier>
          <w:name xml:space="preserve">Размер (сумма) обеспечения исполнения гарантийных обязательств (в соответствии с документацией или извещением о закупке)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ID483</w:expression>
            <w:visibility xml:space="preserve">ID3</w:visibility>
          </w:value>
        </w:element>
        <w:element w:id="515" w:guid="6265817E-F23E-1EDA-4B9E-F0B6FB403515" w:kind="variable" w:selector="check" w:type="number" w:valueMode="normal" w:required="true">
          <w:identifier xml:space="preserve">ID515</w:identifier>
          <w:name xml:space="preserve">Укажите, на сколько срок действия обеспечения исполнения гарантийных обязательств должен превышать максимальный срок гарантии качества на Товар (в соотв. с документацией или извещением о закупке)</w:name>
          <w:comment xml:space="preserve">Срок действия обеспечения исполнения Договора должен превышать максимальный срок исполнения обязательств Поставщика по Договору не менее чем на 30 (тридцать) и не более чем на 90 (девяносто) дней</w:comment>
          <w:value>
            <w:number w:min="30" w:max="90"/>
            <w:unit xml:space="preserve" w:active="true">календарный день</w:unit>
          </w:value>
          <w:format>
            <w:number w:numeral="cardinal" w:rounding="none"/>
            <w:string w:letterCase="normal" w:grammarCase="nominative"/>
            <w:money xml:space="preserve">0,000.##</w:money>
            <w:date xml:space="preserve">dd.mm.yyyy</w:date>
          </w:format>
        </w:element>
        <w:element w:id="265" w:guid="20F92934-4116-ADDC-9007-F752E7D0617B" w:kind="variable" w:selector="check" w:type="number" w:valueMode="normal" w:required="true">
          <w:identifier xml:space="preserve">ID265</w:identifier>
          <w:name xml:space="preserve">Срок возврата Покупателем (АО "Почта России") денежных средств Поставщику после истечения срока действия обеспечения исполнения гарантийных обязательств (со дня предъявления письменного требования)</w:name>
          <w:comment xml:space="preserve">Укажите количество дней, а также укажите: рабочие или календарные дни. Пример заполнения: "5" (пропись добавится автоматически)</w:comment>
          <w:value>
            <w:unit xml:space="preserve" w:active="true">календарный день</w:unit>
          </w:value>
          <w:format>
            <w:number w:numeral="cardinal" w:rounding="none"/>
            <w:string w:letterCase="normal" w:grammarCase="nominative"/>
            <w:money xml:space="preserve">0,000.##</w:money>
            <w:date xml:space="preserve">dd.mm.yyyy</w:date>
          </w:format>
        </w:element>
        <w:element w:id="482" w:guid="006B17BD-9564-73D8-6565-BE89A9E09986" w:kind="condition" w:selector="check" w:type="boolean" w:valueMode="expression" w:required="false" w:hiddenInQuestionnaire="true">
          <w:identifier xml:space="preserve">ID482</w:identifier>
          <w:name xml:space="preserve">Условие: если составляется проект по итогам закупки / договор с единственным поставщиком</w:name>
          <w:value>
            <w:expression xml:space="preserve">ID3 || ID382</w:expression>
          </w:value>
          <w:element w:id="262" w:guid="CCBC61F1-C673-7BA0-7741-F7FF99709DFD" w:kind="selector" w:selector="radio" w:type="string" w:valueMode="normal" w:required="false">
            <w:identifier xml:space="preserve">ID262</w:identifier>
            <w:name xml:space="preserve">Способ обеспечения исполнения гарантийных обязательств по Договору</w:name>
            <w:element w:id="263" w:guid="803C57A6-301E-CCF0-F85B-923CB250757E" w:kind="condition" w:selector="check" w:type="boolean" w:valueMode="normal" w:required="false">
              <w:identifier xml:space="preserve">ID263</w:identifier>
              <w:name xml:space="preserve">Банковская гарантия</w:name>
              <w:value>
                <w:boolean>true</w:boolean>
              </w:value>
            </w:element>
            <w:element w:id="264" w:guid="A024680E-0947-F990-2B66-623958FAA269" w:kind="condition" w:selector="check" w:type="boolean" w:valueMode="normal" w:required="false">
              <w:identifier xml:space="preserve">ID264</w:identifier>
              <w:name xml:space="preserve">Денежные средства</w:name>
              <w:value>
                <w:boolean>false</w:boolean>
              </w:value>
            </w:element>
          </w:element>
        </w:element>
      </w:element>
      <w:element w:id="258" w:guid="480B1552-A2EF-F282-6871-39DFEFE3A42C" w:kind="condition" w:selector="check" w:type="boolean" w:valueMode="normal" w:required="false">
        <w:identifier xml:space="preserve">ID258</w:identifier>
        <w:name xml:space="preserve">Нет</w:name>
        <w:value>
          <w:boolean>false</w:boolean>
        </w:value>
      </w:element>
    </w:element>
    <w:element w:id="311" w:guid="7084D656-9DB6-9444-CB97-10A0CC606635" w:kind="variable" w:selector="check" w:type="string" w:valueMode="normal" w:binding="653" w:required="true">
      <w:identifier xml:space="preserve">ID311</w:identifier>
      <w:name xml:space="preserve">Наименование суда для рассмотрения спора (АУО + проект для закупки / договор с единственным поставщиком)</w:name>
      <w:value>
        <w:visibility xml:space="preserve">(ID2 || ID382) &amp; ID5</w:visibility>
        <w:text xml:space="preserve">Арбитражный суд г. Москвы</w:text>
      </w:value>
    </w:element>
    <w:element w:id="376" w:guid="7084D656-9DB6-9444-CB97-10A0CC606635" w:kind="variable" w:selector="check" w:type="string" w:valueMode="expression" w:binding="653" w:required="true">
      <w:identifier xml:space="preserve">ID376</w:identifier>
      <w:name xml:space="preserve">Наименование суда для рассмотрения спора (АУО + проект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ID311</w:expression>
        <w:visibility xml:space="preserve">ID3 &amp; ID5</w:visibility>
      </w:value>
    </w:element>
    <w:element w:id="312" w:guid="7084D656-9DB6-9444-CB97-10A0CC606635" w:kind="variable" w:selector="check" w:type="string" w:valueMode="normal" w:binding="653" w:required="true">
      <w:identifier xml:space="preserve">ID312</w:identifier>
      <w:name xml:space="preserve">Наименование суда для рассмотрения спора (Филиал ПР + проект для закупки / договор с единственным поставщиком)</w:name>
      <w:value>
        <w:visibility xml:space="preserve">(ID2 || ID382) &amp; ID6</w:visibility>
      </w:value>
    </w:element>
    <w:element w:id="377" w:guid="7084D656-9DB6-9444-CB97-10A0CC606635" w:kind="variable" w:selector="check" w:type="string" w:valueMode="expression" w:binding="653" w:required="true">
      <w:identifier xml:space="preserve">ID377</w:identifier>
      <w:name xml:space="preserve">Наименование суда для рассмотрения спора (Филиал ПР + проект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ID312</w:expression>
        <w:visibility xml:space="preserve">ID3 &amp; ID6</w:visibility>
      </w:value>
    </w:element>
    <w:element w:id="525" w:guid="EF4C0684-0D0F-0040-3619-2B6C7840A452" w:kind="selector" w:selector="radio" w:type="string" w:valueMode="normal" w:required="false">
      <w:identifier xml:space="preserve">ID525</w:identifier>
      <w:name xml:space="preserve">Срок действия Договора определяется:</w:name>
      <w:element w:id="526" w:guid="7852148E-4472-B202-6572-9ABBFFD8FCF9" w:kind="condition" w:selector="check" w:type="boolean" w:valueMode="normal" w:required="false">
        <w:identifier xml:space="preserve">ID526</w:identifier>
        <w:name xml:space="preserve">периодом времени, в течение которого действует Договор</w:name>
        <w:value>
          <w:boolean>true</w:boolean>
        </w:value>
        <w:element w:id="273" w:guid="18EE1119-895D-5630-738C-6001DD28776C" w:kind="variable" w:selector="check" w:type="string" w:valueMode="normal" w:required="true">
          <w:identifier xml:space="preserve">ID273</w:identifier>
          <w:name xml:space="preserve">Срок действия Договора</w:name>
          <w:comment xml:space="preserve">Укажите срок действия Договора, а также единицу измерения: календарные или рабочие дни / месяцы / годы. Пример заполнения: "в течение 2 (двух) лет"</w:comment>
          <w:value>
            <w:unit xml:space="preserve" w:active="true">год</w:unit>
            <w:text xml:space="preserve">в течение __ (__) лет</w:text>
          </w:value>
          <w:format>
            <w:number w:numeral="cardinal" w:rounding="none"/>
            <w:string w:letterCase="normal" w:grammarCase="nominative"/>
            <w:money xml:space="preserve">0,000.##</w:money>
            <w:date xml:space="preserve">dd.mm.yyyy</w:date>
          </w:format>
        </w:element>
      </w:element>
      <w:element w:id="527" w:guid="44D6E155-37A7-4360-9DAB-3F4A45A049CA" w:kind="condition" w:selector="check" w:type="boolean" w:valueMode="normal" w:required="false">
        <w:identifier xml:space="preserve">ID527</w:identifier>
        <w:name xml:space="preserve">календарной датой, до которой действует Договор</w:name>
        <w:value>
          <w:boolean>false</w:boolean>
        </w:value>
        <w:element w:id="528" w:guid="18EE1119-895D-5630-738C-6001DD28776C" w:kind="variable" w:selector="check" w:type="string" w:valueMode="normal" w:required="true">
          <w:identifier xml:space="preserve">ID528</w:identifier>
          <w:name xml:space="preserve">Срок действия Договора</w:name>
          <w:comment xml:space="preserve">Укажите срок действия Договора. Пример заполнения: "до 31.12.2024 г. включительно"</w:comment>
          <w:value>
            <w:unit xml:space="preserve" w:active="true">год</w:unit>
            <w:text xml:space="preserve">до __.__.20__ г. включительно</w:text>
          </w:value>
          <w:format>
            <w:number w:numeral="cardinal" w:rounding="none"/>
            <w:string w:letterCase="normal" w:grammarCase="nominative"/>
            <w:money xml:space="preserve">0,000.##</w:money>
            <w:date xml:space="preserve">dd.mm.yyyy</w:date>
          </w:format>
        </w:element>
      </w:element>
    </w:element>
    <w:element w:id="493" w:guid="1D240B0F-19E2-0C30-B764-75C4085427AF" w:kind="selector" w:selector="radio" w:type="string" w:valueMode="normal" w:required="false">
      <w:identifier xml:space="preserve">ID493</w:identifier>
      <w:name xml:space="preserve">Требуется ли указание иных расходов Поставщика, связанных с исполнением Договора (п. 3.2 Договора)?</w:name>
      <w:element w:id="494" w:guid="D09E9E29-DA05-16C0-5873-1388C530463E" w:kind="condition" w:selector="check" w:type="boolean" w:valueMode="normal" w:required="false">
        <w:identifier xml:space="preserve">ID494</w:identifier>
        <w:name xml:space="preserve">Да</w:name>
        <w:value>
          <w:boolean>true</w:boolean>
        </w:value>
        <w:element w:id="496" w:guid="80A9765C-38E8-DF60-7A31-CDD638B008A6" w:kind="variable" w:selector="check" w:type="string" w:valueMode="normal" w:required="true">
          <w:identifier xml:space="preserve">ID496</w:identifier>
          <w:name xml:space="preserve">Укажите иные расходы Поставщика, связанные с исполнением Договора</w:name>
          <w:value>
            <w:visibility xml:space="preserve">ID2 || ID382</w:visibility>
          </w:value>
        </w:element>
        <w:element w:id="508" w:guid="80A9765C-38E8-DF60-7A31-CDD638B008A6" w:kind="variable" w:selector="check" w:type="string" w:valueMode="expression" w:required="true">
          <w:identifier xml:space="preserve">ID508</w:identifier>
          <w:name xml:space="preserve">Укажите иные расходы Поставщика, связанные с исполнением Договора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ID496</w:expression>
            <w:visibility xml:space="preserve">ID3</w:visibility>
          </w:value>
        </w:element>
      </w:element>
      <w:element w:id="495" w:guid="00E2FA66-BFD5-431A-3599-85534EFC66E3" w:kind="condition" w:selector="check" w:type="boolean" w:valueMode="normal" w:required="false">
        <w:identifier xml:space="preserve">ID495</w:identifier>
        <w:name xml:space="preserve">Нет</w:name>
        <w:value>
          <w:boolean>false</w:boolean>
        </w:value>
      </w:element>
    </w:element>
    <w:element w:id="280" w:guid="243085BA-B044-52F8-889F-7138D3C4009D" w:kind="selector" w:selector="radio" w:type="string" w:valueMode="normal" w:required="false">
      <w:identifier xml:space="preserve">ID280</w:identifier>
      <w:name xml:space="preserve">Требуется ли проведение сверки взаиморасчётов?</w:name>
      <w:element w:id="281" w:guid="60B643E1-6115-9188-9C2C-F9FA3F20BF4A" w:kind="condition" w:selector="check" w:type="boolean" w:valueMode="normal" w:required="false">
        <w:identifier xml:space="preserve">ID281</w:identifier>
        <w:name xml:space="preserve">Да</w:name>
        <w:value>
          <w:boolean>true</w:boolean>
        </w:value>
      </w:element>
      <w:element w:id="282" w:guid="C08EFDD7-45B9-09F0-299F-6983F970F328" w:kind="condition" w:selector="check" w:type="boolean" w:valueMode="normal" w:required="false">
        <w:identifier xml:space="preserve">ID282</w:identifier>
        <w:name xml:space="preserve">Нет (если Договор заключается на срок менее 1-ого года или в иных случаях, когда проведение сверки взаимных расчетов по мнению Покупателя не требуется)</w:name>
        <w:value>
          <w:boolean>false</w:boolean>
        </w:value>
      </w:element>
    </w:element>
    <w:element w:id="287" w:guid="80A55477-D35D-8560-9F44-25673E68E543" w:kind="condition" w:selector="check" w:type="boolean" w:valueMode="expression" w:required="false" w:hiddenInQuestionnaire="true">
      <w:identifier xml:space="preserve">ID287</w:identifier>
      <w:name xml:space="preserve">Условие для п. 4.18: если АУО - организатор, на уровне фиилиала - приемка и оплата / только приемка</w:name>
      <w:value>
        <w:expression xml:space="preserve">ID9</w:expression>
      </w:value>
      <w:element w:id="288" w:guid="44133776-A6FB-0440-AAED-27BE3ED057EF" w:kind="variable" w:selector="check" w:type="number" w:valueMode="normal" w:required="true">
        <w:identifier xml:space="preserve">ID288</w:identifier>
        <w:name xml:space="preserve">Срок направления Поставщиком Сводного акта приемки-передачи Покупателю (АО "Почта России") (по истечении отчётного календарного месяца)</w:name>
        <w:comment xml:space="preserve">Укажите числом количество рабочих (!) дней, но не более 3-ёх (пропись добавится автоматически)</w:comment>
        <w:value>
          <w:number w:max="3"/>
        </w:value>
      </w:element>
      <w:element w:id="289" w:guid="44133776-A6FB-0440-AAED-27BE3ED057EF" w:kind="variable" w:selector="check" w:type="number" w:valueMode="normal" w:required="true">
        <w:identifier xml:space="preserve">ID289</w:identifier>
        <w:name xml:space="preserve">Срок рассмотрения и подписания Покупателем (АО "Почта России") Сводного акта приемки-передачи (со дня получения от Поставщика)</w:name>
        <w:comment xml:space="preserve">Укажите числом количество рабочих (!) дней (пропись добавится автоматически)</w:comment>
        <w:value>
          <w:number/>
        </w:value>
      </w:element>
    </w:element>
    <w:element w:id="292" w:guid="0B158651-4454-0190-AF6C-B95EEA004F87" w:kind="selector" w:selector="radio" w:type="string" w:valueMode="normal" w:required="false">
      <w:identifier xml:space="preserve">ID292</w:identifier>
      <w:name xml:space="preserve">Привлечение соисполнителей:</w:name>
      <w:element w:id="293" w:guid="B19B643A-99E6-05B0-0B8B-9E52C178D832" w:kind="condition" w:selector="check" w:type="boolean" w:valueMode="normal" w:required="false">
        <w:identifier xml:space="preserve">ID293</w:identifier>
        <w:name xml:space="preserve">Допускается</w:name>
        <w:value>
          <w:boolean>true</w:boolean>
        </w:value>
      </w:element>
      <w:element w:id="294" w:guid="2C5EAF2B-0892-6EE0-916F-297B13D855B6" w:kind="condition" w:selector="check" w:type="boolean" w:valueMode="normal" w:required="false">
        <w:identifier xml:space="preserve">ID294</w:identifier>
        <w:name xml:space="preserve">Не допускается</w:name>
        <w:value>
          <w:boolean>false</w:boolean>
        </w:value>
      </w:element>
    </w:element>
    <w:element w:id="532" w:guid="F0562AF8-B1E6-57C0-0C1F-B5B795C0E022" w:kind="variable" w:selector="check" w:type="percent" w:valueMode="normal" w:required="true">
      <w:identifier xml:space="preserve">ID532</w:identifier>
      <w:name xml:space="preserve">Размер штрафа за совершение Стороной действий, квалифицируемых как "недружественное влияние" (от общей Цены Договора)</w:name>
      <w:comment xml:space="preserve">Указать размер неустойки по правилам, установленным внутренними документами АО «Почта России» в комплаенс-сфере</w:comment>
    </w:element>
    <w:element w:id="662" w:guid="8C6A0F7E-0A7E-40E0-5C61-D3970BA03239" w:kind="variable" w:type="string" w:valueMode="normal" w:required="false">
      <w:identifier xml:space="preserve">ID662</w:identifier>
      <w:name xml:space="preserve">Наименование Контрагента для Приложения - Комплаенс-оговорка</w:name>
      <w:comment xml:space="preserve">Заполняется по итогам закупки/ед. поставщик.
При подготовки проекта для конкурентной закупки поставить прочерк</w:comment>
      <w:value>
        <w:text xml:space="preserve">_____________</w:text>
      </w:value>
    </w:element>
    <w:element w:id="663" w:guid="E0C95223-A789-1920-9444-A2DF603475F8" w:kind="variable" w:type="string" w:valueMode="normal" w:required="false">
      <w:identifier xml:space="preserve">ID663</w:identifier>
      <w:name xml:space="preserve">Порядок направления Уведомления Контрагентом для Приложения - Комплаенс-оговорка</w:name>
      <w:comment xml:space="preserve">Если на этапе подготовки проекта договора для конкурентной закупки - поставить прочерк</w:comment>
      <w:value>
        <w:text xml:space="preserve">_______________</w:text>
      </w:value>
    </w:element>
    <w:element w:id="342" w:guid="0059CB4B-E73F-8490-B1D5-C266195426EE" w:kind="variable" w:selector="check" w:type="string" w:valueMode="normal" w:required="true">
      <w:identifier xml:space="preserve">ID342</w:identifier>
      <w:name xml:space="preserve">Наименование категории товара (для указания в Спецификации)</w:name>
      <w:comment xml:space="preserve">Для различных видов Товара столбец с наименованием категории товара может быть переименован в соответствии с требованиями документации о закупке к поставляемому Товару</w:comment>
      <w:value>
        <w:visibility xml:space="preserve">ID2 || ID382</w:visibility>
        <w:text xml:space="preserve">Ассортимент Товара</w:text>
      </w:value>
    </w:element>
    <w:element w:id="441" w:guid="0059CB4B-E73F-8490-B1D5-C266195426EE" w:kind="variable" w:selector="check" w:type="string" w:valueMode="expression" w:required="true">
      <w:identifier xml:space="preserve">ID441</w:identifier>
      <w:name xml:space="preserve">Наименование категории товара (для указания в Спецификации)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ID342</w:expression>
        <w:visibility xml:space="preserve">ID3</w:visibility>
        <w:text xml:space="preserve">Ассортимент Товара</w:text>
      </w:value>
    </w:element>
    <w:element w:id="604" w:guid="B06F33D2-F192-AE24-B1A8-ED5128084C1F" w:kind="variable" w:selector="check" w:type="string" w:valueMode="normal" w:required="true">
      <w:identifier xml:space="preserve">ID604</w:identifier>
      <w:name xml:space="preserve">Наименование валюты ТРУ (для указания в Спецификации)</w:name>
      <w:comment xml:space="preserve">Введите валюту в сокращенном формате (например: "руб.", "дол.", "евро")</w:comment>
    </w:element>
    <w:element w:id="314" w:guid="707880E2-E375-8F0C-6B79-BF5F97F06903" w:kind="replicator" w:selector="check" w:type="dataset" w:valueMode="normal" w:required="false">
      <w:identifier xml:space="preserve">ID314</w:identifier>
      <w:name xml:space="preserve">Спецификация</w:name>
      <w:element w:id="315" w:guid="1418FD61-B0C9-50E0-8045-206E587036FF" w:kind="variable" w:selector="check" w:type="string" w:valueMode="normal" w:required="true">
        <w:identifier xml:space="preserve">ID315</w:identifier>
        <w:name xml:space="preserve">№ п/п</w:name>
      </w:element>
      <w:element w:id="316" w:guid="1418FD61-B0C9-50E0-8045-206E587036FF" w:kind="variable" w:selector="check" w:type="string" w:valueMode="normal" w:required="true">
        <w:identifier xml:space="preserve">ID316</w:identifier>
        <w:name xml:space="preserve">Наименование ТРУ / наименование товара</w:name>
      </w:element>
      <w:element w:id="317" w:guid="C83896B3-8F53-9368-0BDE-4ABB19405EFD" w:kind="variable" w:selector="check" w:type="string" w:valueMode="normal" w:required="true">
        <w:identifier xml:space="preserve">ID317</w:identifier>
        <w:name xml:space="preserve">Категория товара</w:name>
      </w:element>
      <w:element w:id="318" w:guid="80CC1886-6AAB-80A0-9616-C275A7F486A0" w:kind="variable" w:selector="check" w:type="string" w:valueMode="normal" w:required="true">
        <w:identifier xml:space="preserve">ID318</w:identifier>
        <w:name xml:space="preserve">Код ОКПД2</w:name>
      </w:element>
      <w:element w:id="319" w:guid="C0C2FC46-F80D-E6A6-0943-BEDC9AA02165" w:kind="variable" w:selector="check" w:type="number" w:valueMode="normal" w:required="false">
        <w:identifier xml:space="preserve">ID319</w:identifier>
        <w:name xml:space="preserve">Количество (объём)</w:name>
        <w:placeholder xml:space="preserve">Заполняется на этапе закупки, если применимо</w:placeholder>
      </w:element>
      <w:element w:id="320" w:guid="E0E528E0-497C-90C8-CD05-32D17E328662" w:kind="variable" w:selector="check" w:type="string" w:valueMode="normal" w:required="true">
        <w:identifier xml:space="preserve">ID320</w:identifier>
        <w:name xml:space="preserve">Единица измерения</w:name>
      </w:element>
      <w:element w:id="597" w:guid="E8F3F1CB-84B8-9412-A2D0-2E150F90935D" w:kind="condition" w:selector="check" w:type="boolean" w:valueMode="expression" w:required="false" w:hiddenInQuestionnaire="true">
        <w:identifier xml:space="preserve">ID597</w:identifier>
        <w:name xml:space="preserve">Условие: если составляется проект договора по итогам закупки / договор с единственным поставщиком</w:name>
        <w:value>
          <w:expression xml:space="preserve">ID3 || ID382</w:expression>
        </w:value>
        <w:element w:id="565" w:guid="A8E67459-4057-5074-8059-DCCF5DC08AE2" w:kind="variable" w:selector="check" w:type="string" w:valueMode="normal" w:required="true">
          <w:identifier xml:space="preserve">ID565</w:identifier>
          <w:name xml:space="preserve">Страна происхождения товара</w:name>
        </w:element>
        <w:element w:id="598" w:guid="4C6A22AC-BD3E-3210-2339-BEB101403A76" w:kind="selector" w:selector="radio" w:type="string" w:valueMode="normal" w:required="true">
          <w:identifier xml:space="preserve">ID598</w:identifier>
          <w:name xml:space="preserve">Товар с кодом ОКПД2 включен в перечень, установленный Постановлением Правительства РФ от 23.12.2024 N 1875?</w:name>
          <w:element w:id="599" w:guid="40CAF649-7EF8-2318-7EE2-BBDB3D10A054" w:kind="condition" w:selector="check" w:type="boolean" w:valueMode="normal" w:required="false">
            <w:identifier xml:space="preserve">ID599</w:identifier>
            <w:name xml:space="preserve">Да</w:name>
            <w:value>
              <w:boolean>true</w:boolean>
            </w:value>
            <w:element w:id="601" w:guid="305D963B-064B-2240-18CC-E594E54059D1" w:kind="selector" w:selector="radio" w:type="string" w:valueMode="normal" w:required="true">
              <w:identifier xml:space="preserve">ID601</w:identifier>
              <w:name xml:space="preserve">Участник закупки предоставил выписку из реестров, предусмотренных п. 3 Постановления Правительства РФ от 23.12.2024 N 1875?</w:name>
              <w:element w:id="602" w:guid="B0EAF35D-FA10-2620-36D0-0C5874D82139" w:kind="condition" w:selector="check" w:type="boolean" w:valueMode="normal" w:required="false">
                <w:identifier xml:space="preserve">ID602</w:identifier>
                <w:name xml:space="preserve">Да</w:name>
                <w:value>
                  <w:boolean>true</w:boolean>
                </w:value>
                <w:element w:id="566" w:guid="301CD504-3591-A340-E0C0-CB73499C4A45" w:kind="variable" w:selector="check" w:type="string" w:valueMode="normal" w:required="true">
                  <w:identifier xml:space="preserve">ID566</w:identifier>
                  <w:name xml:space="preserve">Номер реестровой записи товара, наименование реестра</w:name>
                </w:element>
              </w:element>
              <w:element w:id="603" w:guid="58D42B6F-CAB0-DF20-F6D1-E43D637F5E34" w:kind="condition" w:selector="check" w:type="boolean" w:valueMode="normal" w:required="false">
                <w:identifier xml:space="preserve">ID603</w:identifier>
                <w:name xml:space="preserve">Нет</w:name>
                <w:value>
                  <w:boolean>false</w:boolean>
                </w:value>
              </w:element>
            </w:element>
          </w:element>
          <w:element w:id="600" w:guid="38E06B82-6E06-5200-8FAA-EF8098E01870" w:kind="condition" w:selector="check" w:type="boolean" w:valueMode="normal" w:required="false">
            <w:identifier xml:space="preserve">ID600</w:identifier>
            <w:name xml:space="preserve">Нет</w:name>
            <w:value>
              <w:boolean>false</w:boolean>
            </w:value>
          </w:element>
        </w:element>
      </w:element>
      <w:element w:id="321" w:guid="C0AF7E18-ABB6-1068-958E-6A306CA076A1" w:kind="variable" w:selector="check" w:type="money" w:valueMode="normal" w:required="false">
        <w:identifier xml:space="preserve">ID321</w:identifier>
        <w:name xml:space="preserve">Цена за единицу товара, без НДС</w:name>
        <w:placeholder xml:space="preserve">Заполняется на этапе закупки, если применимо</w:placeholder>
      </w:element>
      <w:element w:id="325" w:guid="A85612DB-B5F7-BCA0-3A34-DE45127005CB" w:kind="selector" w:selector="radio" w:type="string" w:valueMode="normal" w:required="true">
        <w:identifier xml:space="preserve">ID325</w:identifier>
        <w:name xml:space="preserve">Стоимость товара без НДС:</w:name>
        <w:comment xml:space="preserve">Заполняется на этапе закупки, если применимо. Если при составлении проекта договора для закупки указание Стоимости без НДС не требуется, выберите вариант "Рассчитать вручную" и не заполняйте при этом соответствующее поле</w:comment>
        <w:element w:id="326" w:guid="708DDCC7-CB6B-598C-7D20-49937920AE96" w:kind="condition" w:selector="check" w:type="boolean" w:valueMode="normal" w:required="false">
          <w:identifier xml:space="preserve">ID326</w:identifier>
          <w:name xml:space="preserve">Рассчитать автоматически</w:name>
          <w:value>
            <w:boolean>true</w:boolean>
          </w:value>
          <w:element w:id="322" w:guid="C0AF7E18-ABB6-1068-958E-6A306CA076A1" w:kind="variable" w:selector="check" w:type="money" w:valueMode="expression" w:required="false">
            <w:identifier xml:space="preserve">ID322</w:identifier>
            <w:name xml:space="preserve">Стоимость товара без НДС, руб.</w:name>
            <w:comment xml:space="preserve">Стоимость товара без НДС рассчитывается автоматически по формуле: Цена за единицу товара без НДС * Количество товара</w:comment>
            <w:value>
              <w:expression xml:space="preserve">ID319*ID321</w:expression>
            </w:value>
          </w:element>
        </w:element>
        <w:element w:id="327" w:guid="B0FA697E-2A42-C93A-263C-BF12179C62F1" w:kind="condition" w:selector="check" w:type="boolean" w:valueMode="normal" w:required="false">
          <w:identifier xml:space="preserve">ID327</w:identifier>
          <w:name xml:space="preserve">Рассчитать вручную</w:name>
          <w:value>
            <w:boolean>false</w:boolean>
          </w:value>
          <w:element w:id="324" w:guid="C0AF7E18-ABB6-1068-958E-6A306CA076A1" w:kind="variable" w:selector="check" w:type="money" w:valueMode="normal" w:required="false">
            <w:identifier xml:space="preserve">ID324</w:identifier>
            <w:name xml:space="preserve">Стоимость товара без НДС, руб.</w:name>
            <w:placeholder xml:space="preserve">Заполняется на этапе закупки, если применимо</w:placeholder>
          </w:element>
        </w:element>
      </w:element>
      <w:element w:id="329" w:guid="D7E1D47F-3E20-1420-3C22-58ECD590901B" w:kind="condition" w:selector="check" w:type="boolean" w:valueMode="expression" w:required="false" w:hiddenInQuestionnaire="true">
        <w:identifier xml:space="preserve">ID329</w:identifier>
        <w:name xml:space="preserve">Условие: если составляется проект договора по итогам закупки / договор с единственным поставщиком + есть НДС</w:name>
        <w:value>
          <w:expression xml:space="preserve">(ID3 || ID382) &amp; ID159</w:expression>
        </w:value>
        <w:element w:id="333" w:guid="880F653D-D04A-E4E0-0F84-FCF33580E7E9" w:kind="selector" w:selector="radio" w:type="string" w:valueMode="normal" w:required="false">
          <w:identifier xml:space="preserve">ID333</w:identifier>
          <w:name xml:space="preserve">Сумма НДС:</w:name>
          <w:element w:id="334" w:guid="F021C2CD-BF02-58C0-55B6-235144104651" w:kind="condition" w:selector="check" w:type="boolean" w:valueMode="normal" w:required="false">
            <w:identifier xml:space="preserve">ID334</w:identifier>
            <w:name xml:space="preserve">Рассчитать автоматически</w:name>
            <w:value>
              <w:boolean>true</w:boolean>
            </w:value>
            <w:element w:id="336" w:guid="284CE779-A39D-E988-6A5E-9D2F9B409C64" w:kind="variable" w:selector="check" w:type="money" w:valueMode="expression" w:required="true">
              <w:identifier xml:space="preserve">ID336</w:identifier>
              <w:name xml:space="preserve">Сумма НДС (если Стоимость без НДС рассчитывается автоматически)</w:name>
              <w:comment xml:space="preserve">Сумма НДС рассчитывается автоматически по формуле: Стоимость товара без НДС * Ставка НДС / 100</w:comment>
              <w:value>
                <w:expression xml:space="preserve">ID322*ID480/100</w:expression>
                <w:visibility xml:space="preserve">ID326</w:visibility>
              </w:value>
            </w:element>
            <w:element w:id="337" w:guid="284CE779-A39D-E988-6A5E-9D2F9B409C64" w:kind="variable" w:selector="check" w:type="money" w:valueMode="expression" w:required="true">
              <w:identifier xml:space="preserve">ID337</w:identifier>
              <w:name xml:space="preserve">Сумма НДС (если Стоимость без НДС рассчитывается вручную)</w:name>
              <w:comment xml:space="preserve">Сумма НДС рассчитывается автоматически по формуле: Стоимость товара без НДС * Ставка НДС / 100</w:comment>
              <w:value>
                <w:expression xml:space="preserve">ID324*ID480/100</w:expression>
                <w:visibility xml:space="preserve">ID327</w:visibility>
              </w:value>
            </w:element>
          </w:element>
          <w:element w:id="335" w:guid="10F9B4C6-CF24-1DC8-7103-033610E0EDBB" w:kind="condition" w:selector="check" w:type="boolean" w:valueMode="normal" w:required="false">
            <w:identifier xml:space="preserve">ID335</w:identifier>
            <w:name xml:space="preserve">Рассчитать вручную</w:name>
            <w:value>
              <w:boolean>false</w:boolean>
            </w:value>
            <w:element w:id="339" w:guid="284CE779-A39D-E988-6A5E-9D2F9B409C64" w:kind="variable" w:selector="check" w:type="money" w:valueMode="normal" w:required="true">
              <w:identifier xml:space="preserve">ID339</w:identifier>
              <w:name xml:space="preserve">Сумма НДС</w:name>
            </w:element>
          </w:element>
        </w:element>
        <w:element w:id="340" w:guid="101F7153-0FCC-B15E-8DDF-D87619B0E7C3" w:kind="variable" w:selector="check" w:type="money" w:valueMode="expression" w:required="true">
          <w:identifier xml:space="preserve">ID340</w:identifier>
          <w:name xml:space="preserve">Стоимость товара, в т.ч. НДС (автоматический расчёт Стоимости без НДС + автоматический расчёт Суммы НДС)</w:name>
          <w:comment xml:space="preserve">Стоимость товара с НДС рассчитывается автоматически по формуле: Стоимость товара без НДС + Стоимость товара без НДС * Ставка НДС / 100</w:comment>
          <w:value>
            <w:expression xml:space="preserve">ID322 + ID322*ID480/100</w:expression>
            <w:visibility xml:space="preserve">ID326 &amp; ID334</w:visibility>
          </w:value>
        </w:element>
        <w:element w:id="472" w:guid="101F7153-0FCC-B15E-8DDF-D87619B0E7C3" w:kind="variable" w:selector="check" w:type="money" w:valueMode="expression" w:required="true">
          <w:identifier xml:space="preserve">ID472</w:identifier>
          <w:name xml:space="preserve">Стоимость товара, в т.ч. НДС (автоматический расчёт Стоимости без НДС + ручной ввод Суммы НДС)</w:name>
          <w:comment xml:space="preserve">Стоимость товара с НДС рассчитывается автоматически по формуле: Стоимость товара без НДС + Сумма НДС</w:comment>
          <w:value>
            <w:expression xml:space="preserve">ID322 + ID339</w:expression>
            <w:visibility xml:space="preserve">ID326 &amp; ID335</w:visibility>
          </w:value>
        </w:element>
        <w:element w:id="341" w:guid="101F7153-0FCC-B15E-8DDF-D87619B0E7C3" w:kind="variable" w:selector="check" w:type="money" w:valueMode="expression" w:required="true">
          <w:identifier xml:space="preserve">ID341</w:identifier>
          <w:name xml:space="preserve">Стоимость товара, в т.ч. НДС (ручной ввод Стоимости без НДС + автоматический расчёт Суммы НДС)</w:name>
          <w:comment xml:space="preserve">Стоимость товара с НДС рассчитывается автоматически по формуле: Стоимость товара без НДС + Стоимость товара без НДС * Ставка НДС / 100</w:comment>
          <w:value>
            <w:expression xml:space="preserve">ID324 + ID324*ID480/100</w:expression>
            <w:visibility xml:space="preserve">ID327 &amp; ID334</w:visibility>
          </w:value>
        </w:element>
        <w:element w:id="473" w:guid="101F7153-0FCC-B15E-8DDF-D87619B0E7C3" w:kind="variable" w:selector="check" w:type="money" w:valueMode="expression" w:required="true">
          <w:identifier xml:space="preserve">ID473</w:identifier>
          <w:name xml:space="preserve">Стоимость товара, в т.ч. НДС (ручной ввод Стоимости без НДС + ручной ввод Суммы НДС)</w:name>
          <w:comment xml:space="preserve">Стоимость товара с НДС рассчитывается автоматически по формуле: Стоимость товара без НДС + Сумма НДС</w:comment>
          <w:value>
            <w:expression xml:space="preserve">ID324 + ID339</w:expression>
            <w:visibility xml:space="preserve">ID327 &amp; ID335</w:visibility>
          </w:value>
        </w:element>
      </w:element>
      <w:element w:id="570" w:guid="D0463E5A-0247-E0A0-5D9C-0E2012707B75" w:kind="variable" w:selector="check" w:type="number" w:valueMode="normal" w:required="false">
        <w:identifier xml:space="preserve">ID570</w:identifier>
        <w:name xml:space="preserve">Цена за единицу ТРУ (в валюте)</w:name>
        <w:comment xml:space="preserve">Укажите Цену за единицу ТРУ в валюте</w:comment>
        <w:placeholder xml:space="preserve">Заполняется на этапе закупки, если применимо</w:placeholder>
      </w:element>
      <w:element w:id="571" w:guid="EC86A1D9-D52D-0350-EFD0-9578F4F022E0" w:kind="variable" w:selector="check" w:type="number" w:valueMode="normal" w:required="false">
        <w:identifier xml:space="preserve">ID571</w:identifier>
        <w:name xml:space="preserve">Цена ТРУ итого (в валюте)</w:name>
        <w:comment xml:space="preserve">Укажите Итоговую цену ТРУ в валюте</w:comment>
        <w:placeholder xml:space="preserve">Заполняется на этапе закупки, если применимо</w:placeholder>
      </w:element>
    </w:element>
    <w:element w:id="348" w:guid="0059CB4B-E73F-8490-B1D5-C266195426EE" w:kind="variable" w:selector="check" w:type="string" w:valueMode="normal" w:required="true">
      <w:identifier xml:space="preserve">ID348</w:identifier>
      <w:name xml:space="preserve">Комплектность товара (для указания в Спецификации)</w:name>
      <w:value>
        <w:visibility xml:space="preserve">ID2 || ID382</w:visibility>
      </w:value>
    </w:element>
    <w:element w:id="442" w:guid="0059CB4B-E73F-8490-B1D5-C266195426EE" w:kind="variable" w:selector="check" w:type="string" w:valueMode="expression" w:required="true">
      <w:identifier xml:space="preserve">ID442</w:identifier>
      <w:name xml:space="preserve">Комплектность товара (для указания в Спецификации) (проект договора по итогам закупки)</w:name>
      <w:comment xml:space="preserve">Значение переменной было указано при составлении проекта для закупки. Значение не доступно для редактирования при составлении проекта по итогам закупки</w:comment>
      <w:value>
        <w:expression xml:space="preserve">ID348</w:expression>
        <w:visibility xml:space="preserve">ID3</w:visibility>
      </w:value>
    </w:element>
    <w:element w:id="349" w:guid="E84E3040-DD33-28E0-7A03-F8013100D486" w:kind="replicator" w:selector="check" w:type="dataset" w:valueMode="normal" w:required="false">
      <w:identifier xml:space="preserve">ID349</w:identifier>
      <w:name xml:space="preserve">Документы, подлежащие передаче Покупателю</w:name>
      <w:element w:id="350" w:guid="40C1F0A3-21BD-B8D0-B9DC-8FAB60EC00DC" w:kind="variable" w:selector="check" w:type="string" w:valueMode="normal" w:required="true">
        <w:identifier xml:space="preserve">ID350</w:identifier>
        <w:name xml:space="preserve">№ п/п</w:name>
      </w:element>
      <w:element w:id="351" w:guid="40DBDAEC-98AD-E2C0-0A34-1BDF8AD05DE2" w:kind="variable" w:selector="check" w:type="string" w:valueMode="normal" w:required="true">
        <w:identifier xml:space="preserve">ID351</w:identifier>
        <w:name xml:space="preserve">Наименование документа</w:name>
      </w:element>
      <w:element w:id="352" w:guid="50B7DE4C-41B8-3B30-8B5F-C1443300D51F" w:kind="variable" w:selector="check" w:type="string" w:valueMode="normal" w:required="true">
        <w:identifier xml:space="preserve">ID352</w:identifier>
        <w:name xml:space="preserve">Количества документов</w:name>
      </w:element>
      <w:element w:id="353" w:guid="D085213F-CE55-20B7-81E7-6B7F3BB0E28F" w:kind="variable" w:selector="check" w:type="string" w:valueMode="normal" w:required="true">
        <w:identifier xml:space="preserve">ID353</w:identifier>
        <w:name xml:space="preserve">Язык составления и форма документа</w:name>
      </w:element>
    </w:element>
    <w:element w:id="661" w:guid="D4EA1CBA-3963-76E0-F042-AB56B224A02D" w:kind="condition" w:type="boolean" w:valueMode="expression" w:required="false" w:hiddenInQuestionnaire="true">
      <w:identifier xml:space="preserve">ID661</w:identifier>
      <w:name xml:space="preserve">Условие для п. 8.5.</w:name>
      <w:value>
        <w:expression xml:space="preserve">ID257 || ID243</w:expression>
      </w:value>
    </w:element>
    <w:element w:id="379" w:guid="D0D517FD-90BB-F5A4-6DE9-F633F348E2F7" w:kind="condition" w:selector="check" w:type="boolean" w:valueMode="expression" w:required="false" w:hiddenInQuestionnaire="true">
      <w:identifier xml:space="preserve">ID379</w:identifier>
      <w:name xml:space="preserve">Условие для п. 1.12 (срок оплаты товара): проект для закупки + участник - любой + победитель - любой (ещё не известен)</w:name>
      <w:value>
        <w:expression xml:space="preserve">ID2 &amp; ID154</w:expression>
      </w:value>
    </w:element>
    <w:element w:id="380" w:guid="D0D517FD-90BB-F5A4-6DE9-F633F348E2F7" w:kind="condition" w:selector="check" w:type="boolean" w:valueMode="expression" w:required="false" w:hiddenInQuestionnaire="true">
      <w:identifier xml:space="preserve">ID380</w:identifier>
      <w:name xml:space="preserve">Условие для п. 1.12 (срок оплаты товара): проект для закупки + участник - только МСП</w:name>
      <w:value>
        <w:expression xml:space="preserve">ID2 &amp; ID155</w:expression>
      </w:value>
    </w:element>
    <w:element w:id="381" w:guid="D0D517FD-90BB-F5A4-6DE9-F633F348E2F7" w:kind="condition" w:selector="check" w:type="boolean" w:valueMode="expression" w:required="false" w:hiddenInQuestionnaire="true">
      <w:identifier xml:space="preserve">ID381</w:identifier>
      <w:name xml:space="preserve">Условие для п. 1.12 (срок оплаты товара): проект для закупки + участник - не МСП, но привлекает МСП к исполнению договора</w:name>
      <w:value>
        <w:expression xml:space="preserve">ID2 &amp; ID156</w:expression>
      </w:value>
    </w:element>
    <w:element w:id="224" w:guid="D0D517FD-90BB-F5A4-6DE9-F633F348E2F7" w:kind="condition" w:selector="check" w:type="boolean" w:valueMode="expression" w:required="false" w:hiddenInQuestionnaire="true">
      <w:identifier xml:space="preserve">ID224</w:identifier>
      <w:name xml:space="preserve">Условие для п. 1.12 (срок оплаты товара): проект по итогам закупки + участник - любой + победитель - МСП</w:name>
      <w:value>
        <w:expression xml:space="preserve">ID3 &amp; ID151 &amp; ID154</w:expression>
      </w:value>
    </w:element>
    <w:element w:id="223" w:guid="D0D517FD-90BB-F5A4-6DE9-F633F348E2F7" w:kind="condition" w:selector="check" w:type="boolean" w:valueMode="expression" w:required="false" w:hiddenInQuestionnaire="true">
      <w:identifier xml:space="preserve">ID223</w:identifier>
      <w:name xml:space="preserve">Условие для п. 1.12 (срок оплаты товара): проект по итогам закупки + участник - любой + победитель - не МСП</w:name>
      <w:value>
        <w:expression xml:space="preserve">ID3 &amp; ID152 &amp; ID154</w:expression>
      </w:value>
    </w:element>
    <w:element w:id="225" w:guid="D0D517FD-90BB-F5A4-6DE9-F633F348E2F7" w:kind="condition" w:selector="check" w:type="boolean" w:valueMode="expression" w:required="false" w:hiddenInQuestionnaire="true">
      <w:identifier xml:space="preserve">ID225</w:identifier>
      <w:name xml:space="preserve">Условие для п. 1.12 (срок оплаты товара): проект по итогам закупки + участник - только МСП</w:name>
      <w:value>
        <w:expression xml:space="preserve">ID3 &amp; ID155</w:expression>
      </w:value>
    </w:element>
    <w:element w:id="226" w:guid="D0D517FD-90BB-F5A4-6DE9-F633F348E2F7" w:kind="condition" w:selector="check" w:type="boolean" w:valueMode="expression" w:required="false" w:hiddenInQuestionnaire="true">
      <w:identifier xml:space="preserve">ID226</w:identifier>
      <w:name xml:space="preserve">Условие для п. 1.12 (срок оплаты товара): проект по итогам закупки + участник - не МСП, но привлекает МСП к исполнению договора</w:name>
      <w:value>
        <w:expression xml:space="preserve">ID3 &amp; ID156</w:expression>
      </w:value>
    </w:element>
    <w:element w:id="221" w:guid="780B15B1-0B63-B5CC-2B67-B85ED3008CDE" w:kind="condition" w:selector="check" w:type="boolean" w:valueMode="expression" w:required="false" w:hiddenInQuestionnaire="true">
      <w:identifier xml:space="preserve">ID221</w:identifier>
      <w:name xml:space="preserve">Условие для п. 1.11, 1.12: Товарная накладная по форме ТОРГ-12/УПД</w:name>
      <w:comment xml:space="preserve">Условие срабатывает, если выбрано: АУП + Договор заключается в пользу АУП или Договор заключается на уровне Филиала ПР</w:comment>
      <w:value>
        <w:expression xml:space="preserve">ID8 || ID6</w:expression>
      </w:value>
    </w:element>
    <w:element w:id="222" w:guid="780B15B1-0B63-B5CC-2B67-B85ED3008CDE" w:kind="condition" w:selector="check" w:type="boolean" w:valueMode="expression" w:required="false" w:hiddenInQuestionnaire="true">
      <w:identifier xml:space="preserve">ID222</w:identifier>
      <w:name xml:space="preserve">Условие для п. 1.11, 1.12: Сводный акт приёмки-передачи товара</w:name>
      <w:comment xml:space="preserve">Условие срабатывает, если выбрано: АУП + АУП - организатор, а на уровне филиала - приемка и оплата / только приемка</w:comment>
      <w:value>
        <w:expression xml:space="preserve">ID9</w:expression>
      </w:value>
    </w:element>
    <w:element w:id="274" w:guid="80A55477-D35D-8560-9F44-25673E68E543" w:kind="condition" w:selector="check" w:type="boolean" w:valueMode="expression" w:required="false" w:hiddenInQuestionnaire="true">
      <w:identifier xml:space="preserve">ID274</w:identifier>
      <w:name xml:space="preserve">Условие для п. 3.1: включает текст об уплате НДФЛ Покупателем (АО "Почта России") как налоговым агентом</w:name>
      <w:comment xml:space="preserve">Условие срабатывает, если выбрано: Проект по итогам закупки или Договор с единственным поставщиком + Поставщик - Физическое лицо</w:comment>
      <w:value>
        <w:expression xml:space="preserve">(ID3 || ID382) &amp; ID64</w:expression>
      </w:value>
    </w:element>
    <w:element w:id="487" w:guid="80A55477-D35D-8560-9F44-25673E68E543" w:kind="condition" w:selector="check" w:type="boolean" w:valueMode="expression" w:required="false" w:hiddenInQuestionnaire="true">
      <w:identifier xml:space="preserve">ID487</w:identifier>
      <w:name xml:space="preserve">Условие для п. 3.1: включает текст об уплате НДС Покупателем (АО "Почта России") как налоговым агентом</w:name>
      <w:comment xml:space="preserve">Условие срабатывает, если выбрано: Проект по итогам закупки или Договор с единственным поставщиком + Поставщик - Иностранное лицо</w:comment>
      <w:value>
        <w:expression xml:space="preserve">(ID3 || ID382) &amp; ID36</w:expression>
      </w:value>
    </w:element>
    <w:element w:id="498" w:guid="780B15B1-0B63-B5CC-2B67-B85ED3008CDE" w:kind="condition" w:selector="check" w:type="boolean" w:valueMode="expression" w:required="false" w:hiddenInQuestionnaire="true">
      <w:identifier xml:space="preserve">ID498</w:identifier>
      <w:name xml:space="preserve">Условие для п. 3.2: если требуется указание иных расходов Поставщика</w:name>
      <w:comment xml:space="preserve">Условие срабатывает, если переменная с иными расходами Поставщика заполнена (т.е. не является пустой)</w:comment>
      <w:value>
        <w:expression xml:space="preserve">ID494</w:expression>
      </w:value>
    </w:element>
    <w:element w:id="290" w:guid="80A55477-D35D-8560-9F44-25673E68E543" w:kind="condition" w:selector="check" w:type="boolean" w:valueMode="expression" w:required="false" w:hiddenInQuestionnaire="true">
      <w:identifier xml:space="preserve">ID290</w:identifier>
      <w:name xml:space="preserve">Условие для п. 5.1.11: если составляется проект договора по итогам закупки или договор с единственным поставщиком + поставщик - иностранное лицо</w:name>
      <w:value>
        <w:expression xml:space="preserve">(ID382 || ID3) &amp; ID36</w:expression>
      </w:value>
    </w:element>
    <w:element w:id="512" w:guid="80A55477-D35D-8560-9F44-25673E68E543" w:kind="condition" w:selector="check" w:type="boolean" w:valueMode="expression" w:required="false" w:hiddenInQuestionnaire="true">
      <w:identifier xml:space="preserve">ID512</w:identifier>
      <w:name xml:space="preserve">Условие для п. 6.1: если к Договору прикладывается ТЗ ЛИБО если к Договору не прикладывается ТЗ, но есть дополнительные документы, которые устанавливают требования к Товару</w:name>
      <w:value>
        <w:expression xml:space="preserve">ID167 || ID176</w:expression>
      </w:value>
    </w:element>
    <w:element w:id="298" w:guid="80A55477-D35D-8560-9F44-25673E68E543" w:kind="condition" w:selector="check" w:type="boolean" w:valueMode="expression" w:required="false" w:hiddenInQuestionnaire="true">
      <w:identifier xml:space="preserve">ID298</w:identifier>
      <w:name xml:space="preserve">Условие для раздела 8: если есть обеспечение исполнения обязательств по Договору (кроме гарантийных) или есть обеспечение исполнения гарантийных обязательств по Договору</w:name>
      <w:value>
        <w:expression xml:space="preserve">ID243 || ID257</w:expression>
      </w:value>
    </w:element>
    <w:element w:id="503" w:guid="80A55477-D35D-8560-9F44-25673E68E543" w:kind="condition" w:selector="check" w:type="boolean" w:valueMode="expression" w:required="false" w:hiddenInQuestionnaire="true">
      <w:identifier xml:space="preserve">ID503</w:identifier>
      <w:name xml:space="preserve">Условие для п. 8.4: запятая и пробел</w:name>
      <w:value>
        <w:expression xml:space="preserve">ID243 &amp; ID257</w:expression>
      </w:value>
    </w:element>
    <w:element w:id="529" w:guid="80A55477-D35D-8560-9F44-25673E68E543" w:kind="condition" w:selector="check" w:type="boolean" w:valueMode="expression" w:required="false" w:hiddenInQuestionnaire="true">
      <w:identifier xml:space="preserve">ID529</w:identifier>
      <w:name xml:space="preserve">Условие для п. 12.3: есть обеспечение исполнения обязательств по Договору (кроме гарантийных) / обеспечение исполнения гарантийных обязательств (проект для закупки)</w:name>
      <w:value>
        <w:expression xml:space="preserve">ID2 &amp; (ID243 || ID257)</w:expression>
      </w:value>
    </w:element>
    <w:element w:id="408" w:guid="80A55477-D35D-8560-9F44-25673E68E543" w:kind="condition" w:selector="check" w:type="boolean" w:valueMode="expression" w:required="false" w:hiddenInQuestionnaire="true">
      <w:identifier xml:space="preserve">ID408</w:identifier>
      <w:name xml:space="preserve">Условие для п. 12.3: если способ обеспечения исполнения обязательств по Договору / способ обеспечения исполнения гарантийных обязательств по Договору - банковская гарантия (проект по итогам закупки / единственный поставщик)</w:name>
      <w:value>
        <w:expression xml:space="preserve">ID252 || ID263</w:expression>
      </w:value>
    </w:element>
    <w:element w:id="299" w:guid="80A55477-D35D-8560-9F44-25673E68E543" w:kind="condition" w:selector="check" w:type="boolean" w:valueMode="expression" w:required="false" w:hiddenInQuestionnaire="true">
      <w:identifier xml:space="preserve">ID299</w:identifier>
      <w:name xml:space="preserve">Условие для п. 14.4.1.1: если контрагент - российское ЮЛ или  российский ИП</w:name>
      <w:value>
        <w:expression xml:space="preserve">ID62 || ID63</w:expression>
      </w:value>
    </w:element>
    <w:element w:id="300" w:guid="80A55477-D35D-8560-9F44-25673E68E543" w:kind="condition" w:selector="check" w:type="boolean" w:valueMode="expression" w:required="false" w:hiddenInQuestionnaire="true">
      <w:identifier xml:space="preserve">ID300</w:identifier>
      <w:name xml:space="preserve">Условие для п. 14.4.1.1: если контрагент - иностранное лицо</w:name>
      <w:value>
        <w:expression xml:space="preserve">ID36</w:expression>
      </w:value>
    </w:element>
    <w:element w:id="406" w:guid="80A55477-D35D-8560-9F44-25673E68E543" w:kind="condition" w:selector="check" w:type="boolean" w:valueMode="expression" w:required="false" w:hiddenInQuestionnaire="true">
      <w:identifier xml:space="preserve">ID406</w:identifier>
      <w:name xml:space="preserve">Условие для п. 14.4.1.1: если контрагент - российское ЮЛ или российский ИП или иностранное лицо</w:name>
      <w:value>
        <w:expression xml:space="preserve">ID62 || ID63 || ID36</w:expression>
      </w:value>
    </w:element>
    <w:element w:id="407" w:guid="80A55477-D35D-8560-9F44-25673E68E543" w:kind="condition" w:selector="check" w:type="boolean" w:valueMode="expression" w:required="false" w:hiddenInQuestionnaire="true">
      <w:identifier xml:space="preserve">ID407</w:identifier>
      <w:name xml:space="preserve">Условие для п. 14.4.1.1: если контрагент - российское ФЛ</w:name>
      <w:value>
        <w:expression xml:space="preserve">ID64</w:expression>
      </w:value>
    </w:element>
    <w:element w:id="474" w:guid="80A55477-D35D-8560-9F44-25673E68E543" w:kind="condition" w:selector="check" w:type="boolean" w:valueMode="expression" w:required="false" w:hiddenInQuestionnaire="true">
      <w:identifier xml:space="preserve">ID474</w:identifier>
      <w:name xml:space="preserve">Условие для Приложения 3 (Документы иностранного лица)</w:name>
      <w:comment xml:space="preserve">Условие срабатывает, если выбрано: проект договора для закупки ИЛИ поставщик - иностранное лицо</w:comment>
      <w:value>
        <w:expression xml:space="preserve">ID2 || ID36</w:expression>
      </w:value>
    </w:element>
    <w:element w:id="362" w:guid="50DF20DB-E631-9320-B01B-76C1EF403320" w:kind="condition" w:selector="check" w:type="boolean" w:valueMode="expression" w:required="false" w:hiddenInQuestionnaire="true">
      <w:identifier xml:space="preserve">ID362</w:identifier>
      <w:name xml:space="preserve">Условие для таблицы с реквизитами: АУО ИЛИ сам Поставщик ИЛИ АУО + сам Поставщик ИЛИ Индивидуальный предприниматель ИЛИ Физическое лицо</w:name>
      <w:value>
        <w:expression xml:space="preserve">ID5 || ID89 || (ID5 &amp; ID89) || ID63 || ID64</w:expression>
      </w:value>
    </w:element>
    <w:element w:id="363" w:guid="50DF20DB-E631-9320-B01B-76C1EF403320" w:kind="condition" w:selector="check" w:type="boolean" w:valueMode="expression" w:required="false" w:hiddenInQuestionnaire="true">
      <w:identifier xml:space="preserve">ID363</w:identifier>
      <w:name xml:space="preserve">Условие для таблицы с реквизитами: только Филиал ПР ИЛИ только Филиал Поставщика ИЛИ Филиал ПР + Филиал Поставщика </w:name>
      <w:value>
        <w:expression xml:space="preserve">ID6 || ID88 || (ID6 &amp; ID88)</w:expression>
      </w:value>
    </w:element>
    <w:element w:id="367" w:guid="80E1227D-B816-2BEC-2DFF-75464900F94A" w:kind="variable" w:selector="check" w:type="number" w:valueMode="expression" w:required="false" w:hiddenInQuestionnaire="true">
      <w:identifier xml:space="preserve">ID367</w:identifier>
      <w:name xml:space="preserve">Приложение 2 (Техническое задание) - счётчик</w:name>
      <w:value>
        <w:expression xml:space="preserve">ID167 ? 1 : 0</w:expression>
      </w:value>
    </w:element>
    <w:element w:id="368" w:guid="80E1227D-B816-2BEC-2DFF-75464900F94A" w:kind="variable" w:selector="check" w:type="number" w:valueMode="expression" w:required="false" w:hiddenInQuestionnaire="true">
      <w:identifier xml:space="preserve">ID368</w:identifier>
      <w:name xml:space="preserve">Приложение 3 (Документы для иностранного лица) - номер</w:name>
      <w:value>
        <w:expression xml:space="preserve">2 + ID367</w:expression>
      </w:value>
    </w:element>
    <w:element w:id="369" w:guid="80E1227D-B816-2BEC-2DFF-75464900F94A" w:kind="variable" w:selector="check" w:type="number" w:valueMode="expression" w:required="false" w:hiddenInQuestionnaire="true">
      <w:identifier xml:space="preserve">ID369</w:identifier>
      <w:name xml:space="preserve">Приложение 3 (Документы для иностранного лица) - счётчик</w:name>
      <w:value>
        <w:expression xml:space="preserve">(ID2 || ID36) ? 1 : 0</w:expression>
      </w:value>
    </w:element>
    <w:element w:id="372" w:guid="80E1227D-B816-2BEC-2DFF-75464900F94A" w:kind="variable" w:selector="check" w:type="number" w:valueMode="expression" w:required="false" w:hiddenInQuestionnaire="true">
      <w:identifier xml:space="preserve">ID372</w:identifier>
      <w:name xml:space="preserve">Приложение 4 (Сводный акт приемки-передачи) - номер</w:name>
      <w:value>
        <w:expression xml:space="preserve">2 + ID367 + ID369</w:expression>
      </w:value>
    </w:element>
    <w:element w:id="595" w:guid="80E1227D-B816-2BEC-2DFF-75464900F94A" w:kind="variable" w:selector="check" w:type="number" w:valueMode="expression" w:required="false" w:hiddenInQuestionnaire="true">
      <w:identifier xml:space="preserve">ID595</w:identifier>
      <w:name xml:space="preserve">Приложение 4 (Сводный акт приемки-передачи) - счётчик</w:name>
      <w:value>
        <w:expression xml:space="preserve">ID9 ? 1 : 0</w:expression>
      </w:value>
    </w:element>
    <w:element w:id="596" w:guid="80E1227D-B816-2BEC-2DFF-75464900F94A" w:kind="variable" w:selector="check" w:type="number" w:valueMode="expression" w:required="false" w:hiddenInQuestionnaire="true">
      <w:identifier xml:space="preserve">ID596</w:identifier>
      <w:name xml:space="preserve">Приложение 5 (Форма УПД) - номер</w:name>
      <w:value>
        <w:expression xml:space="preserve">2 + ID367 + ID369 + ID595</w:expression>
      </w:value>
    </w:element>
    <w:element w:id="664" w:guid="F83BC482-3F06-9F70-37B8-6E47CCD488AF" w:kind="variable" w:type="number" w:valueMode="expression" w:required="false" w:hiddenInQuestionnaire="true">
      <w:identifier xml:space="preserve">ID664</w:identifier>
      <w:name xml:space="preserve">Приложение 6 (Комплаенс-оговорка) - номер</w:name>
      <w:value>
        <w:expression xml:space="preserve">3 + ID367 + ID369 + ID595</w:expression>
      </w:value>
    </w:element>
  </w:scheme>
  <w:dataSources>
    <w:element w:id="607" w:guid="BCA3AD34-EB10-7E58-2213-9C6151DE1E81" w:kind="dataSource" w:type="dataSource" w:valueMode="normal" w:required="false">
      <w:identifier xml:space="preserve">ID607</w:identifier>
      <w:name xml:space="preserve">Адреса (заполняемые)</w:name>
      <w:serverId xml:space="preserve">ru.doczilla.dictionary.external.dadata.address.AddressDictionary</w:serverId>
      <w:serverName xml:space="preserve">Справочник адресов (DaData)</w:serverName>
      <w:serverType xml:space="preserve">suggestions</w:serverType>
      <w:element w:id="608" w:guid="DE215F4D-7A77-3398-5E73-B53483607B0D" w:kind="dataField" w:type="string" w:valueMode="normal" w:required="false" w:searchable="false" w:editable="true">
        <w:identifier xml:space="preserve">unrestricted_value</w:identifier>
        <w:name xml:space="preserve">unrestricted_value</w:name>
        <w:serverId xml:space="preserve">unrestricted_value</w:serverId>
        <w:serverType xml:space="preserve">string</w:serverType>
      </w:element>
    </w:element>
    <w:element w:id="609" w:guid="60480545-324C-E162-2076-022A5670E384" w:kind="dataSource" w:type="dataSource" w:valueMode="normal" w:required="false">
      <w:identifier xml:space="preserve">ID609</w:identifier>
      <w:name xml:space="preserve">Филиалы Почты России</w:name>
      <w:serverId xml:space="preserve">pro.doczilla.russianpost.integration.dictionary.Branch</w:serverId>
      <w:serverName xml:space="preserve">Справочник филиалов АО Почта России</w:serverName>
      <w:element w:id="610" w:guid="A0244F14-71FE-1FF8-7AD8-0EB04D96116B" w:kind="dataField" w:type="string" w:valueMode="normal" w:required="false" w:searchable="true" w:editable="true">
        <w:identifier xml:space="preserve">fullName</w:identifier>
        <w:name xml:space="preserve">fullName</w:name>
        <w:serverId xml:space="preserve">fullName</w:serverId>
        <w:serverType xml:space="preserve">string</w:serverType>
      </w:element>
      <w:element w:id="611" w:guid="74AB25B4-3119-7070-EC87-C1EC506CAE09" w:kind="dataField" w:type="string" w:valueMode="normal" w:required="false" w:searchable="true" w:editable="true">
        <w:identifier xml:space="preserve">address</w:identifier>
        <w:name xml:space="preserve">address</w:name>
        <w:serverId xml:space="preserve">address</w:serverId>
        <w:serverType xml:space="preserve">string</w:serverType>
      </w:element>
      <w:element w:id="612" w:guid="D0B534C1-DDF5-0D1C-DB3D-095A0110D681" w:kind="dataField" w:type="string" w:valueMode="normal" w:required="false" w:searchable="true" w:editable="true">
        <w:identifier xml:space="preserve">mailingAddress</w:identifier>
        <w:name xml:space="preserve">mailingAddress</w:name>
        <w:serverId xml:space="preserve">mailingAddress</w:serverId>
        <w:serverType xml:space="preserve">string</w:serverType>
      </w:element>
      <w:element w:id="613" w:guid="70E4F6AF-990C-BF5C-2022-5F79E958C1C3" w:kind="dataField" w:type="string" w:valueMode="normal" w:required="false" w:searchable="true" w:editable="true">
        <w:identifier xml:space="preserve">kpp</w:identifier>
        <w:name xml:space="preserve">kpp</w:name>
        <w:serverId xml:space="preserve">kpp</w:serverId>
        <w:serverType xml:space="preserve">string</w:serverType>
      </w:element>
      <w:element w:id="614" w:guid="B84B5233-1A07-7EB8-C748-D1684FCB8238" w:kind="dataField" w:type="string" w:valueMode="normal" w:required="false" w:searchable="true" w:editable="true">
        <w:identifier xml:space="preserve">email</w:identifier>
        <w:name xml:space="preserve">email</w:name>
        <w:serverId xml:space="preserve">email</w:serverId>
        <w:serverType xml:space="preserve">string</w:serverType>
      </w:element>
    </w:element>
    <w:element w:id="615" w:guid="F066EB70-3DC2-2338-8E27-11C95D28EB11" w:kind="dataSource" w:type="dataSource" w:valueMode="normal" w:required="false">
      <w:identifier xml:space="preserve">ID615</w:identifier>
      <w:name xml:space="preserve">Сведения о Поставщике-ЮЛ</w:name>
      <w:serverId xml:space="preserve">ru.doczilla.dictionary.external.dadata.party.OrganizationDictionary</w:serverId>
      <w:serverName xml:space="preserve">Справочник организаций (DaData)</w:serverName>
      <w:serverType xml:space="preserve">suggestions</w:serverType>
      <w:element w:id="616" w:guid="F8D6F163-73F2-D8A0-777B-90BAB098CF70" w:kind="dataField" w:type="string" w:valueMode="normal" w:required="false" w:searchable="true" w:editable="true">
        <w:identifier xml:space="preserve">nameFull_with_opf</w:identifier>
        <w:name xml:space="preserve">name.full_with_opf</w:name>
        <w:serverId xml:space="preserve">name.full_with_opf</w:serverId>
        <w:serverType xml:space="preserve">string</w:serverType>
      </w:element>
      <w:element w:id="617" w:guid="B478CE45-F9A1-6BE0-AF3A-CEBCC2A6F400" w:kind="dataField" w:type="string" w:valueMode="normal" w:required="false" w:searchable="true" w:editable="true">
        <w:identifier xml:space="preserve">nameShort_with_opf</w:identifier>
        <w:name xml:space="preserve">name.short_with_opf</w:name>
        <w:serverId xml:space="preserve">name.short_with_opf</w:serverId>
        <w:serverType xml:space="preserve">string</w:serverType>
      </w:element>
      <w:element w:id="618" w:guid="DCAAA699-12BA-5DBC-8A9A-5B8E709D9724" w:kind="dataField" w:type="string" w:valueMode="normal" w:required="false" w:searchable="true" w:editable="true">
        <w:identifier xml:space="preserve">ogrn</w:identifier>
        <w:name xml:space="preserve">ogrn</w:name>
        <w:serverId xml:space="preserve">ogrn</w:serverId>
        <w:serverType xml:space="preserve">string</w:serverType>
      </w:element>
      <w:element w:id="619" w:guid="D07B2F5C-B227-3FA8-A15F-BF498550ECED" w:kind="dataField" w:type="string" w:valueMode="normal" w:required="false" w:searchable="false" w:editable="true">
        <w:identifier xml:space="preserve">inn</w:identifier>
        <w:name xml:space="preserve">inn</w:name>
        <w:serverId xml:space="preserve">inn</w:serverId>
        <w:serverType xml:space="preserve">string</w:serverType>
      </w:element>
      <w:element w:id="620" w:guid="6850F1A4-BD16-F920-0A9E-EE5C72B84A5B" w:kind="dataField" w:type="string" w:valueMode="normal" w:required="false" w:searchable="false" w:editable="true">
        <w:identifier xml:space="preserve">kpp</w:identifier>
        <w:name xml:space="preserve">kpp</w:name>
        <w:serverId xml:space="preserve">kpp</w:serverId>
        <w:serverType xml:space="preserve">string</w:serverType>
      </w:element>
      <w:element w:id="621" w:guid="E8D041A8-FF32-8C1C-2B3E-D8612DE21C1A" w:kind="dataField" w:type="string" w:valueMode="normal" w:required="false" w:searchable="false" w:editable="true">
        <w:identifier xml:space="preserve">addressUnrestricted_value</w:identifier>
        <w:name xml:space="preserve">address.unrestricted_value</w:name>
        <w:serverId xml:space="preserve">address.unrestricted_value</w:serverId>
        <w:serverType xml:space="preserve">string</w:serverType>
      </w:element>
      <w:element w:id="622" w:guid="C06A48EA-F5F9-BEC8-7F67-09473F48EF05" w:kind="dataField" w:type="string" w:valueMode="normal" w:required="false" w:searchable="false" w:editable="true">
        <w:identifier xml:space="preserve">oktmo</w:identifier>
        <w:name xml:space="preserve">oktmo</w:name>
        <w:serverId xml:space="preserve">oktmo</w:serverId>
        <w:serverType xml:space="preserve">string</w:serverType>
      </w:element>
      <w:element w:id="623" w:guid="A465778D-679C-34FC-6029-5698F9E0FFB4" w:kind="dataField" w:type="string" w:valueMode="normal" w:required="false" w:searchable="false" w:editable="true">
        <w:identifier xml:space="preserve">opfCode</w:identifier>
        <w:name xml:space="preserve">opf.code</w:name>
        <w:serverId xml:space="preserve">opf.code</w:serverId>
        <w:serverType xml:space="preserve">string</w:serverType>
      </w:element>
      <w:element w:id="624" w:guid="FAD256FA-83C6-3054-189D-7B88DA48EDB6" w:kind="dataField" w:type="string" w:valueMode="normal" w:required="false" w:searchable="false" w:editable="true">
        <w:identifier xml:space="preserve">okpo</w:identifier>
        <w:name xml:space="preserve">okpo</w:name>
        <w:serverId xml:space="preserve">okpo</w:serverId>
        <w:serverType xml:space="preserve">string</w:serverType>
      </w:element>
      <w:element w:id="625" w:guid="902F141D-6207-4F00-19B5-A5C84B383E20" w:kind="dataField" w:type="string" w:valueMode="normal" w:required="false" w:searchable="false" w:editable="true">
        <w:identifier xml:space="preserve">managementPost</w:identifier>
        <w:name xml:space="preserve">management.post</w:name>
        <w:serverId xml:space="preserve">management.post</w:serverId>
        <w:serverType xml:space="preserve">string</w:serverType>
      </w:element>
      <w:element w:id="626" w:guid="D8A018CC-C47C-FB8D-1303-9D2406605ECF" w:kind="dataField" w:type="string" w:valueMode="normal" w:required="false" w:searchable="false" w:editable="true">
        <w:identifier xml:space="preserve">managementName</w:identifier>
        <w:name xml:space="preserve">management.name</w:name>
        <w:serverId xml:space="preserve">management.name</w:serverId>
        <w:serverType xml:space="preserve">string</w:serverType>
      </w:element>
    </w:element>
    <w:element w:id="627" w:guid="7C220597-2AA0-4708-0A0D-E4B4C7E00533" w:kind="dataSource" w:type="dataSource" w:valueMode="normal" w:required="false">
      <w:identifier xml:space="preserve">ID627</w:identifier>
      <w:name xml:space="preserve">Банковские реквизиты Филиалов Почты России</w:name>
      <w:serverId xml:space="preserve">ru.doczilla.dictionary.external.dadata.bank.BankDictionary</w:serverId>
      <w:serverName xml:space="preserve">Реквизиты банков (DaData)</w:serverName>
      <w:serverType xml:space="preserve">suggestions</w:serverType>
      <w:element w:id="628" w:guid="70B8F432-330F-6130-7A52-96959BC0276C" w:kind="dataField" w:type="string" w:valueMode="normal" w:required="false" w:searchable="true" w:editable="true">
        <w:identifier xml:space="preserve">value</w:identifier>
        <w:name xml:space="preserve">value</w:name>
        <w:serverId xml:space="preserve">value</w:serverId>
        <w:serverType xml:space="preserve">string</w:serverType>
      </w:element>
      <w:element w:id="629" w:guid="E0A6D9C0-0553-A9E8-3C20-A0AF13C026AB" w:kind="dataField" w:type="string" w:valueMode="normal" w:required="false" w:searchable="false" w:editable="true">
        <w:identifier xml:space="preserve">correspondent_account</w:identifier>
        <w:name xml:space="preserve">correspondent_account</w:name>
        <w:serverId xml:space="preserve">correspondent_account</w:serverId>
        <w:serverType xml:space="preserve">string</w:serverType>
      </w:element>
      <w:element w:id="630" w:guid="E0F8A612-92C3-3F30-A7A7-5942FEC0A446" w:kind="dataField" w:type="string" w:valueMode="normal" w:required="false" w:searchable="true" w:editable="true">
        <w:identifier xml:space="preserve">bic</w:identifier>
        <w:name xml:space="preserve">bic</w:name>
        <w:serverId xml:space="preserve">bic</w:serverId>
        <w:serverType xml:space="preserve">string</w:serverType>
      </w:element>
    </w:element>
    <w:element w:id="631" w:guid="700F0A40-B68C-D4D0-4A31-F8D5221032DB" w:kind="dataSource" w:type="dataSource" w:valueMode="normal" w:required="false">
      <w:identifier xml:space="preserve">ID631</w:identifier>
      <w:name xml:space="preserve">Банковские реквизиты Поставщика-ЮЛ</w:name>
      <w:serverId xml:space="preserve">ru.doczilla.dictionary.external.dadata.bank.BankDictionary</w:serverId>
      <w:serverName xml:space="preserve">Реквизиты банков (DaData)</w:serverName>
      <w:serverType xml:space="preserve">suggestions</w:serverType>
      <w:element w:id="632" w:guid="C8DF9E5B-9BE5-BAB0-C480-DB0096D8569E" w:kind="dataField" w:type="string" w:valueMode="normal" w:required="false" w:searchable="true" w:editable="true">
        <w:identifier xml:space="preserve">value</w:identifier>
        <w:name xml:space="preserve">value</w:name>
        <w:serverId xml:space="preserve">value</w:serverId>
        <w:serverType xml:space="preserve">string</w:serverType>
      </w:element>
      <w:element w:id="633" w:guid="D095DB86-930E-BF68-3787-1432D7D472E6" w:kind="dataField" w:type="string" w:valueMode="normal" w:required="false" w:searchable="true" w:editable="true">
        <w:identifier xml:space="preserve">bic</w:identifier>
        <w:name xml:space="preserve">bic</w:name>
        <w:serverId xml:space="preserve">bic</w:serverId>
        <w:serverType xml:space="preserve">string</w:serverType>
      </w:element>
      <w:element w:id="634" w:guid="D036EAA4-DE30-6230-AFCE-5AD3D4B48F22" w:kind="dataField" w:type="string" w:valueMode="normal" w:required="false" w:searchable="false" w:editable="true">
        <w:identifier xml:space="preserve">correspondent_account</w:identifier>
        <w:name xml:space="preserve">correspondent_account</w:name>
        <w:serverId xml:space="preserve">correspondent_account</w:serverId>
        <w:serverType xml:space="preserve">string</w:serverType>
      </w:element>
    </w:element>
    <w:element w:id="635" w:guid="BC8203CE-A706-7390-25DE-EA9E66902837" w:kind="dataSource" w:type="dataSource" w:valueMode="normal" w:required="false">
      <w:identifier xml:space="preserve">ID635</w:identifier>
      <w:name xml:space="preserve">Банковские реквизиты Филиала Поставщика</w:name>
      <w:serverId xml:space="preserve">ru.doczilla.dictionary.external.dadata.bank.BankDictionary</w:serverId>
      <w:serverName xml:space="preserve">Реквизиты банков (DaData)</w:serverName>
      <w:serverType xml:space="preserve">suggestions</w:serverType>
      <w:element w:id="636" w:guid="6019D3E7-699E-5372-67F0-39AB77001785" w:kind="dataField" w:type="string" w:valueMode="normal" w:required="false" w:searchable="true" w:editable="true">
        <w:identifier xml:space="preserve">value</w:identifier>
        <w:name xml:space="preserve">value</w:name>
        <w:serverId xml:space="preserve">value</w:serverId>
        <w:serverType xml:space="preserve">string</w:serverType>
      </w:element>
      <w:element w:id="637" w:guid="C47889CE-C13F-7BC0-D10D-945CAA087915" w:kind="dataField" w:type="string" w:valueMode="normal" w:required="false" w:searchable="false" w:editable="true">
        <w:identifier xml:space="preserve">correspondent_account</w:identifier>
        <w:name xml:space="preserve">correspondent_account</w:name>
        <w:serverId xml:space="preserve">correspondent_account</w:serverId>
        <w:serverType xml:space="preserve">string</w:serverType>
      </w:element>
      <w:element w:id="638" w:guid="B8F84302-CA38-90B0-49E1-1C208E1857BA" w:kind="dataField" w:type="string" w:valueMode="normal" w:required="false" w:searchable="true" w:editable="true">
        <w:identifier xml:space="preserve">bic</w:identifier>
        <w:name xml:space="preserve">bic</w:name>
        <w:serverId xml:space="preserve">bic</w:serverId>
        <w:serverType xml:space="preserve">string</w:serverType>
      </w:element>
    </w:element>
    <w:element w:id="639" w:guid="C000B31E-AE5E-201A-45AB-1D10C302352C" w:kind="dataSource" w:type="dataSource" w:valueMode="normal" w:required="false">
      <w:identifier xml:space="preserve">ID639</w:identifier>
      <w:name xml:space="preserve">Сведения о Поставщике-ИП</w:name>
      <w:serverId xml:space="preserve">ru.doczilla.dictionary.external.dadata.party.OrganizationDictionary</w:serverId>
      <w:serverName xml:space="preserve">Справочник организаций (DaData)</w:serverName>
      <w:serverType xml:space="preserve">suggestions</w:serverType>
      <w:element w:id="640" w:guid="606D9248-9267-5FD0-E8DF-440FD71096F8" w:kind="dataField" w:type="string" w:valueMode="normal" w:required="false" w:searchable="true" w:editable="true">
        <w:identifier xml:space="preserve">inn</w:identifier>
        <w:name xml:space="preserve">inn</w:name>
        <w:serverId xml:space="preserve">inn</w:serverId>
        <w:serverType xml:space="preserve">string</w:serverType>
      </w:element>
      <w:element w:id="641" w:guid="E0D67392-DBD2-1EF2-DA75-E1D119FA33A5" w:kind="dataField" w:type="string" w:valueMode="normal" w:required="false" w:searchable="true" w:editable="true">
        <w:identifier xml:space="preserve">nameFull_with_opf</w:identifier>
        <w:name xml:space="preserve">name.full_with_opf</w:name>
        <w:serverId xml:space="preserve">name.full_with_opf</w:serverId>
        <w:serverType xml:space="preserve">string</w:serverType>
      </w:element>
      <w:element w:id="642" w:guid="C09CA458-B413-BD44-2F0B-D1447620F415" w:kind="dataField" w:type="string" w:valueMode="normal" w:required="false" w:searchable="true" w:editable="true">
        <w:identifier xml:space="preserve">nameShort_with_opf</w:identifier>
        <w:name xml:space="preserve">name.short_with_opf</w:name>
        <w:serverId xml:space="preserve">name.short_with_opf</w:serverId>
        <w:serverType xml:space="preserve">string</w:serverType>
      </w:element>
      <w:element w:id="643" w:guid="A05A4603-75EA-5378-F522-E8428CC0637A" w:kind="dataField" w:type="string" w:valueMode="normal" w:required="false" w:searchable="true" w:editable="true">
        <w:identifier xml:space="preserve">ogrn</w:identifier>
        <w:name xml:space="preserve">ogrn</w:name>
        <w:serverId xml:space="preserve">ogrn</w:serverId>
        <w:serverType xml:space="preserve">string</w:serverType>
      </w:element>
    </w:element>
    <w:element w:id="644" w:guid="A41776C1-27BD-42C0-F786-C2A19C782CB8" w:kind="dataSource" w:type="dataSource" w:valueMode="normal" w:required="false">
      <w:identifier xml:space="preserve">ID644</w:identifier>
      <w:name xml:space="preserve">Банковские реквизиты Поставщика-ИП</w:name>
      <w:serverId xml:space="preserve">ru.doczilla.dictionary.external.dadata.bank.BankDictionary</w:serverId>
      <w:serverName xml:space="preserve">Реквизиты банков (DaData)</w:serverName>
      <w:serverType xml:space="preserve">suggestions</w:serverType>
      <w:element w:id="645" w:guid="A84FD22D-FA96-91E0-956B-F8F598E09FE9" w:kind="dataField" w:type="string" w:valueMode="normal" w:required="false" w:searchable="true" w:editable="true">
        <w:identifier xml:space="preserve">value</w:identifier>
        <w:name xml:space="preserve">value</w:name>
        <w:serverId xml:space="preserve">value</w:serverId>
        <w:serverType xml:space="preserve">string</w:serverType>
      </w:element>
      <w:element w:id="646" w:guid="F0E76304-5799-06E4-D2C0-0A3DF3A0E7CE" w:kind="dataField" w:type="string" w:valueMode="normal" w:required="false" w:searchable="false" w:editable="true">
        <w:identifier xml:space="preserve">correspondent_account</w:identifier>
        <w:name xml:space="preserve">correspondent_account</w:name>
        <w:serverId xml:space="preserve">correspondent_account</w:serverId>
        <w:serverType xml:space="preserve">string</w:serverType>
      </w:element>
      <w:element w:id="647" w:guid="701F6A64-EFFE-8830-88A0-0ECB868014A8" w:kind="dataField" w:type="string" w:valueMode="normal" w:required="false" w:searchable="true" w:editable="true">
        <w:identifier xml:space="preserve">bic</w:identifier>
        <w:name xml:space="preserve">bic</w:name>
        <w:serverId xml:space="preserve">bic</w:serverId>
        <w:serverType xml:space="preserve">string</w:serverType>
      </w:element>
    </w:element>
    <w:element w:id="648" w:guid="DC241139-6801-4B80-E73F-30588E305F0A" w:kind="dataSource" w:type="dataSource" w:valueMode="normal" w:required="false">
      <w:identifier xml:space="preserve">ID648</w:identifier>
      <w:name xml:space="preserve">Банковские реквизиты Поставщика-ФЛ</w:name>
      <w:serverId xml:space="preserve">ru.doczilla.dictionary.external.dadata.bank.BankDictionary</w:serverId>
      <w:serverName xml:space="preserve">Реквизиты банков (DaData)</w:serverName>
      <w:serverType xml:space="preserve">suggestions</w:serverType>
      <w:element w:id="649" w:guid="E081598B-38E0-9F80-C2A9-9A14E4F06773" w:kind="dataField" w:type="string" w:valueMode="normal" w:required="false" w:searchable="true" w:editable="true">
        <w:identifier xml:space="preserve">value</w:identifier>
        <w:name xml:space="preserve">value</w:name>
        <w:serverId xml:space="preserve">value</w:serverId>
        <w:serverType xml:space="preserve">string</w:serverType>
      </w:element>
      <w:element w:id="650" w:guid="C0D4097A-A04F-9E60-18FB-135782D027DE" w:kind="dataField" w:type="string" w:valueMode="normal" w:required="false" w:searchable="false" w:editable="true">
        <w:identifier xml:space="preserve">correspondent_account</w:identifier>
        <w:name xml:space="preserve">correspondent_account</w:name>
        <w:serverId xml:space="preserve">correspondent_account</w:serverId>
        <w:serverType xml:space="preserve">string</w:serverType>
      </w:element>
      <w:element w:id="651" w:guid="70AF9F83-18E8-0170-69D0-C9E1EE00CDC4" w:kind="dataField" w:type="string" w:valueMode="normal" w:required="false" w:searchable="true" w:editable="true">
        <w:identifier xml:space="preserve">bic</w:identifier>
        <w:name xml:space="preserve">bic</w:name>
        <w:serverId xml:space="preserve">bic</w:serverId>
        <w:serverType xml:space="preserve">string</w:serverType>
      </w:element>
    </w:element>
    <w:element w:id="652" w:guid="985BB022-A3B1-4CC8-D9D7-B45C9FD07940" w:kind="dataSource" w:type="dataSource" w:valueMode="normal" w:required="false">
      <w:identifier xml:space="preserve">ID652</w:identifier>
      <w:name xml:space="preserve">Суды</w:name>
      <w:serverId xml:space="preserve">pro.doczilla.russianpost.dictionary.ArbitrationCourtsDictionary</w:serverId>
      <w:serverName xml:space="preserve">Справочник арбитражных судов РФ (с полными контактами)</w:serverName>
      <w:element w:id="653" w:guid="9C657156-B736-418E-E04D-97D491881623" w:kind="dataField" w:type="string" w:valueMode="normal" w:required="false" w:searchable="true" w:editable="true">
        <w:identifier xml:space="preserve">fullName</w:identifier>
        <w:name xml:space="preserve">fullName</w:name>
        <w:serverId xml:space="preserve">fullName</w:serverId>
        <w:serverType xml:space="preserve">string</w:serverType>
      </w:element>
    </w:element>
    <w:element w:id="654" w:guid="D078714D-D5A0-4EF8-6447-4D6CBE0085D1" w:kind="dataSource" w:type="dataSource" w:valueMode="normal" w:required="false">
      <w:identifier xml:space="preserve">ID654</w:identifier>
      <w:name xml:space="preserve">Сведения о подписанте со стороны ПР</w:name>
      <w:serverId xml:space="preserve">ru.doczilla.dictionary.external.dadata.party.OrganizationDictionary</w:serverId>
      <w:serverName xml:space="preserve">Справочник организаций (DaData)</w:serverName>
      <w:serverType xml:space="preserve">suggestions</w:serverType>
      <w:element w:id="655" w:guid="B83DE971-91B8-A6DA-69D6-39D54A982E78" w:kind="dataField" w:type="string" w:valueMode="normal" w:required="false" w:searchable="false" w:editable="true">
        <w:identifier xml:space="preserve">managementName</w:identifier>
        <w:name xml:space="preserve">management.name</w:name>
        <w:serverId xml:space="preserve">management.name</w:serverId>
        <w:serverType xml:space="preserve">string</w:serverType>
      </w:element>
    </w:element>
    <w:element w:id="656" w:guid="E8474A12-1BDC-23D8-834F-9BE4EF18C4EC" w:kind="dataSource" w:type="dataSource" w:valueMode="normal" w:required="false">
      <w:identifier xml:space="preserve">ID656</w:identifier>
      <w:name xml:space="preserve">Филиалы Поставщика</w:name>
      <w:serverId xml:space="preserve">ru.doczilla.dictionary.external.dadata.party.OrganizationDictionary</w:serverId>
      <w:serverName xml:space="preserve">Справочник организаций (DaData)</w:serverName>
      <w:serverType xml:space="preserve">suggestions</w:serverType>
    </w:element>
    <w:element w:id="657" w:guid="8CD53E20-46C4-6310-F947-BDAEAB58399D" w:kind="dataSource" w:type="dataSource" w:valueMode="normal" w:required="false">
      <w:identifier xml:space="preserve">ID657</w:identifier>
      <w:name xml:space="preserve">Сведения о подписанте со стороны ПР</w:name>
      <w:serverId xml:space="preserve">ru.doczilla.dictionary.external.dadata.party.OrganizationDictionary</w:serverId>
      <w:serverName xml:space="preserve">Справочник организаций (DaData)</w:serverName>
      <w:serverType xml:space="preserve">suggestions</w:serverType>
      <w:element w:id="658" w:guid="D6057C80-A8EB-1C90-0B27-EABFEB20945A" w:kind="dataField" w:type="string" w:valueMode="normal" w:required="false" w:searchable="false" w:editable="true">
        <w:identifier xml:space="preserve">managementName</w:identifier>
        <w:name xml:space="preserve">management.name</w:name>
        <w:serverId xml:space="preserve">management.name</w:serverId>
        <w:serverType xml:space="preserve">string</w:serverType>
      </w:element>
    </w:element>
    <w:element w:id="659" w:guid="E3BD801D-AE6E-1CB8-85B0-E29DC4C0EC07" w:kind="dataSource" w:type="dataSource" w:valueMode="normal" w:required="false">
      <w:identifier xml:space="preserve">ID659</w:identifier>
      <w:name xml:space="preserve">Сведения о Поставщике-ЮЛ</w:name>
      <w:serverId xml:space="preserve">ru.doczilla.dictionary.external.dadata.party.OrganizationDictionary</w:serverId>
      <w:serverName xml:space="preserve">Справочник организаций (DaData)</w:serverName>
      <w:serverType xml:space="preserve">suggestions</w:serverType>
    </w:element>
    <w:element w:id="660" w:guid="98064FA7-1576-B57C-474C-AD97B9288CAC" w:kind="dataSource" w:type="dataSource" w:valueMode="normal" w:required="false">
      <w:identifier xml:space="preserve">ID660</w:identifier>
      <w:name xml:space="preserve">Сведения о Поставщике-ИП</w:name>
      <w:serverId xml:space="preserve">ru.doczilla.dictionary.external.dadata.party.OrganizationDictionary</w:serverId>
      <w:serverName xml:space="preserve">Справочник организаций (DaData)</w:serverName>
      <w:serverType xml:space="preserve">suggestions</w:serverType>
    </w:element>
  </w:dataSources>
  <w:dataset>
    <w:rows>
      <w:row>
        <w:value w:id="2">
          <w:boolean>true</w:boolean>
        </w:value>
        <w:value w:id="3">
          <w:boolean>false</w:boolean>
        </w:value>
        <w:value w:id="5">
          <w:boolean>false</w:boolean>
        </w:value>
        <w:value w:id="6">
          <w:boolean>true</w:boolean>
        </w:value>
        <w:value w:id="8">
          <w:boolean>true</w:boolean>
        </w:value>
        <w:value w:id="9">
          <w:boolean>false</w:boolean>
        </w:value>
        <w:value w:id="11">
          <w:text xml:space="preserve">УФПС РОСТОВСКОЙ ОБЛАСТИ</w:text>
        </w:value>
        <w:value w:id="12">
          <w:text xml:space="preserve">344700, РОССИЯ, РОСТОВСКАЯ ОБЛ, РОСТОВ-НА-ДОНУ Г, ЛЕРМОНТОВСКАЯ УЛ, 116А</w:text>
        </w:value>
        <w:value w:id="13">
          <w:text xml:space="preserve">344700, РОССИЯ, РОСТОВСКАЯ ОБЛ, РОСТОВ-НА-ДОНУ Г, ЛЕРМОНТОВСКАЯ УЛ, 116А</w:text>
        </w:value>
        <w:value w:id="14">
          <w:text xml:space="preserve">616343001</w:text>
        </w:value>
        <w:value w:id="15">
          <w:text xml:space="preserve">40502810300300000049</w:text>
        </w:value>
        <w:value w:id="16">
          <w:text xml:space="preserve">ФИЛИАЛ БАНКА ВТБ (ПАО) В Г. РОСТОВЕ-НА-ДОНУ</w:text>
        </w:value>
        <w:value w:id="17">
          <w:text xml:space="preserve">30101810300000000999</w:text>
        </w:value>
        <w:value w:id="18">
          <w:text xml:space="preserve">046015999</w:text>
        </w:value>
        <w:value w:id="19">
          <w:text xml:space="preserve">8(863)28-00-470 доп. 2194</w:text>
        </w:value>
        <w:value w:id="20">
          <w:text xml:space="preserve">E-mail: Evgeniy.Shahov@russianpost.ru, Nina.CHolakhyan@russianpost.ru</w:text>
        </w:value>
        <w:value w:id="22">
          <w:boolean>false</w:boolean>
        </w:value>
        <w:value w:id="23">
          <w:boolean>true</w:boolean>
        </w:value>
        <w:value w:id="24">
          <w:text xml:space="preserve">генеральный директор</w:text>
        </w:value>
        <w:value w:id="25">
          <w:text xml:space="preserve">Волков Михаил Юрьевич</w:text>
        </w:value>
        <w:value w:id="26">
          <w:text xml:space="preserve">Устав</w:text>
        </w:value>
        <w:value w:id="27">
          <w:text xml:space="preserve">_</w:text>
        </w:value>
        <w:value w:id="28">
          <w:text xml:space="preserve">Троценко Александр Петрович</w:text>
        </w:value>
        <w:value w:id="29">
          <w:text xml:space="preserve">Доверенности № ae447f70-c14a-495d-97e7-f79f3d7e025a от 18.09.2024</w:text>
        </w:value>
        <w:value w:id="33">
          <w:boolean>false</w:boolean>
        </w:value>
        <w:value w:id="35">
          <w:boolean>true</w:boolean>
        </w:value>
        <w:value w:id="36">
          <w:boolean>false</w:boolean>
        </w:value>
        <w:value w:id="48">
          <w:boolean>true</w:boolean>
        </w:value>
        <w:value w:id="49">
          <w:boolean>false</w:boolean>
        </w:value>
        <w:value w:id="62">
          <w:boolean>true</w:boolean>
        </w:value>
        <w:value w:id="63">
          <w:boolean>false</w:boolean>
        </w:value>
        <w:value w:id="64">
          <w:boolean>false</w:boolean>
        </w:value>
        <w:value w:id="77">
          <w:boolean>true</w:boolean>
        </w:value>
        <w:value w:id="78">
          <w:boolean>false</w:boolean>
        </w:value>
        <w:value w:id="88">
          <w:boolean>false</w:boolean>
        </w:value>
        <w:value w:id="89">
          <w:boolean>true</w:boolean>
        </w:value>
        <w:value w:id="101">
          <w:boolean>true</w:boolean>
        </w:value>
        <w:value w:id="102">
          <w:boolean>false</w:boolean>
        </w:value>
        <w:value w:id="105">
          <w:text xml:space="preserve">Устав</w:text>
        </w:value>
        <w:value w:id="109">
          <w:text xml:space="preserve">Доверенности от __ № __</w:text>
        </w:value>
        <w:value w:id="127">
          <w:boolean>true</w:boolean>
        </w:value>
        <w:value w:id="128">
          <w:boolean>false</w:boolean>
        </w:value>
        <w:value w:id="131">
          <w:text xml:space="preserve">Доверенности от __, зарегистированной за номером __, удостоверенной нотариусом г. __ (ФИО нотариуса)</w:text>
        </w:value>
        <w:value w:id="148">
          <w:boolean>true</w:boolean>
        </w:value>
        <w:value w:id="149">
          <w:boolean>false</w:boolean>
        </w:value>
        <w:value w:id="151">
          <w:boolean>true</w:boolean>
        </w:value>
        <w:value w:id="152">
          <w:boolean>false</w:boolean>
        </w:value>
        <w:value w:id="154">
          <w:boolean>false</w:boolean>
        </w:value>
        <w:value w:id="155">
          <w:boolean>true</w:boolean>
        </w:value>
        <w:value w:id="156">
          <w:boolean>false</w:boolean>
        </w:value>
        <w:value w:id="157">
          <w:boolean>false</w:boolean>
        </w:value>
        <w:value w:id="159">
          <w:boolean>false</w:boolean>
        </w:value>
        <w:value w:id="160">
          <w:boolean>true</w:boolean>
        </w:value>
        <w:value w:id="167">
          <w:boolean>true</w:boolean>
        </w:value>
        <w:value w:id="168">
          <w:boolean>false</w:boolean>
        </w:value>
        <w:value w:id="169">
          <w:text xml:space="preserve"> совместимых расходных материалов к печатающей технике для нужд УФПС Ростовской области</w:text>
        </w:value>
        <w:value w:id="176">
          <w:boolean>true</w:boolean>
        </w:value>
        <w:value w:id="177">
          <w:boolean>false</w:boolean>
        </w:value>
        <w:value w:id="185">
          <w:boolean>false</w:boolean>
        </w:value>
        <w:value w:id="191">
          <w:number>5</w:number>
          <w:unit xml:space="preserve">рабочий день</w:unit>
        </w:value>
        <w:value w:id="192">
          <w:number>45</w:number>
        </w:value>
        <w:value w:id="195">
          <w:boolean>false</w:boolean>
        </w:value>
        <w:value w:id="196">
          <w:boolean>true</w:boolean>
        </w:value>
        <w:value w:id="203">
          <w:number>15</w:number>
          <w:unit xml:space="preserve">рабочий день</w:unit>
        </w:value>
        <w:value w:id="204">
          <w:number>10</w:number>
        </w:value>
        <w:value w:id="206">
          <w:boolean>true</w:boolean>
        </w:value>
        <w:value w:id="207">
          <w:boolean>false</w:boolean>
        </w:value>
        <w:value w:id="208">
          <w:boolean>true</w:boolean>
        </w:value>
        <w:value w:id="210">
          <w:boolean>true</w:boolean>
        </w:value>
        <w:value w:id="211">
          <w:boolean>false</w:boolean>
        </w:value>
        <w:value w:id="212">
          <w:text xml:space="preserve">не менее 12 месяцев. Начало гарантийного периода исчисляется с момента подписания Покупателем накладной формы ТОРГ-12 </w:text>
        </w:value>
        <w:value w:id="213">
          <w:text xml:space="preserve">за свой счет устранить недостатки либо заменить Товар ненадлежащего качества новым, в течение 10 (Десяти) рабочих дней с даты получения письменного требования от Покупателя об устранении недостатков Товара</w:text>
        </w:value>
        <w:value w:id="220">
          <w:number>3</w:number>
          <w:unit xml:space="preserve">рабочий день</w:unit>
        </w:value>
        <w:value w:id="221">
          <w:boolean>true</w:boolean>
        </w:value>
        <w:value w:id="222">
          <w:boolean>false</w:boolean>
        </w:value>
        <w:value w:id="223">
          <w:boolean>false</w:boolean>
        </w:value>
        <w:value w:id="224">
          <w:boolean>false</w:boolean>
        </w:value>
        <w:value w:id="225">
          <w:boolean>false</w:boolean>
        </w:value>
        <w:value w:id="226">
          <w:boolean>false</w:boolean>
        </w:value>
        <w:value w:id="228">
          <w:boolean>false</w:boolean>
        </w:value>
        <w:value w:id="229">
          <w:boolean>true</w:boolean>
        </w:value>
        <w:value w:id="231">
          <w:number>0.1</w:number>
        </w:value>
        <w:value w:id="233">
          <w:boolean>false</w:boolean>
        </w:value>
        <w:value w:id="234">
          <w:boolean>true</w:boolean>
        </w:value>
        <w:value w:id="236">
          <w:number>0.1</w:number>
        </w:value>
        <w:value w:id="237">
          <w:number>30</w:number>
        </w:value>
        <w:value w:id="238">
          <w:text xml:space="preserve"> 5.1.3-5.1.4, 5.1.8-5.1.9 </w:text>
        </w:value>
        <w:value w:id="239">
          <w:number>10000</w:number>
        </w:value>
        <w:value w:id="240">
          <w:number>0.1</w:number>
        </w:value>
        <w:value w:id="241">
          <w:number>30</w:number>
        </w:value>
        <w:value w:id="243">
          <w:boolean>true</w:boolean>
        </w:value>
        <w:value w:id="244">
          <w:boolean>false</w:boolean>
        </w:value>
        <w:value w:id="246">
          <w:boolean>true</w:boolean>
        </w:value>
        <w:value w:id="247">
          <w:boolean>false</w:boolean>
        </w:value>
        <w:value w:id="249">
          <w:number>74998.75</w:number>
        </w:value>
        <w:value w:id="252">
          <w:boolean>false</w:boolean>
        </w:value>
        <w:value w:id="253">
          <w:boolean>true</w:boolean>
        </w:value>
        <w:value w:id="254">
          <w:number>30</w:number>
        </w:value>
        <w:value w:id="255">
          <w:text xml:space="preserve">5 % от начальной (максимальной) цены Договора</w:text>
        </w:value>
        <w:value w:id="257">
          <w:boolean>false</w:boolean>
        </w:value>
        <w:value w:id="258">
          <w:boolean>true</w:boolean>
        </w:value>
        <w:value w:id="260">
          <w:text xml:space="preserve">_ % от начальной (максимальной) цены Договора</w:text>
        </w:value>
        <w:value w:id="263">
          <w:boolean>true</w:boolean>
        </w:value>
        <w:value w:id="264">
          <w:boolean>false</w:boolean>
        </w:value>
        <w:value w:id="272">
          <w:text xml:space="preserve"> суммы обеспечения исполнения обязательств по Договору.</w:text>
        </w:value>
        <w:value w:id="273">
          <w:text xml:space="preserve">в течение __ (__) лет</w:text>
        </w:value>
        <w:value w:id="274">
          <w:boolean>false</w:boolean>
        </w:value>
        <w:value w:id="281">
          <w:boolean>true</w:boolean>
        </w:value>
        <w:value w:id="282">
          <w:boolean>false</w:boolean>
        </w:value>
        <w:value w:id="287">
          <w:boolean>false</w:boolean>
        </w:value>
        <w:value w:id="290">
          <w:boolean>false</w:boolean>
        </w:value>
        <w:value w:id="293">
          <w:boolean>false</w:boolean>
        </w:value>
        <w:value w:id="294">
          <w:boolean>true</w:boolean>
        </w:value>
        <w:value w:id="298">
          <w:boolean>true</w:boolean>
        </w:value>
        <w:value w:id="299">
          <w:boolean>false</w:boolean>
        </w:value>
        <w:value w:id="300">
          <w:boolean>false</w:boolean>
        </w:value>
        <w:value w:id="311">
          <w:text xml:space="preserve">Арбитражный суд г. Москвы</w:text>
        </w:value>
        <w:value w:id="312">
          <w:text xml:space="preserve">Арбитражного суда Ростовской области </w:text>
        </w:value>
        <w:value w:id="314">
          <w:dataset>
            <w:rows>
              <w:row>
                <w:value w:id="315">
                  <w:text xml:space="preserve">1</w:text>
                </w:value>
                <w:value w:id="316">
                  <w:text xml:space="preserve">Картридж совместимый 106R01277 </w:text>
                </w:value>
                <w:value w:id="317">
                  <w:text xml:space="preserve">-</w:text>
                </w:value>
                <w:value w:id="318">
                  <w:text xml:space="preserve">28.23.25.000</w:text>
                </w:value>
                <w:value w:id="319">
                  <w:number>38</w:number>
                </w:value>
                <w:value w:id="320">
                  <w:text xml:space="preserve">шт.</w:text>
                </w:value>
                <w:value w:id="326">
                  <w:boolean>false</w:boolean>
                </w:value>
                <w:value w:id="327">
                  <w:boolean>true</w:boolean>
                </w:value>
              </w:row>
              <w:row>
                <w:value w:id="315">
                  <w:text xml:space="preserve">2</w:text>
                </w:value>
                <w:value w:id="316">
                  <w:text xml:space="preserve">Картридж совместимый 106R03623 </w:text>
                </w:value>
                <w:value w:id="317">
                  <w:text xml:space="preserve">-</w:text>
                </w:value>
                <w:value w:id="318">
                  <w:text xml:space="preserve">28.23.25.000</w:text>
                </w:value>
                <w:value w:id="319">
                  <w:number>55</w:number>
                </w:value>
                <w:value w:id="320">
                  <w:text xml:space="preserve">шт.</w:text>
                </w:value>
              </w:row>
              <w:row>
                <w:value w:id="315">
                  <w:text xml:space="preserve">3</w:text>
                </w:value>
                <w:value w:id="316">
                  <w:text xml:space="preserve">Фотобарабан совместимый 50F0Z00</w:text>
                </w:value>
                <w:value w:id="317">
                  <w:text xml:space="preserve">-</w:text>
                </w:value>
                <w:value w:id="318">
                  <w:text xml:space="preserve">28.23.25.000</w:text>
                </w:value>
                <w:value w:id="319">
                  <w:number>5</w:number>
                </w:value>
                <w:value w:id="320">
                  <w:text xml:space="preserve">шт.</w:text>
                </w:value>
              </w:row>
              <w:row>
                <w:value w:id="315">
                  <w:text xml:space="preserve">4</w:text>
                </w:value>
                <w:value w:id="316">
                  <w:text xml:space="preserve">Картридж совместимый CE278А</w:text>
                </w:value>
                <w:value w:id="317">
                  <w:text xml:space="preserve">-</w:text>
                </w:value>
                <w:value w:id="318">
                  <w:text xml:space="preserve">28.23.25.000</w:text>
                </w:value>
                <w:value w:id="319">
                  <w:number>250</w:number>
                </w:value>
                <w:value w:id="320">
                  <w:text xml:space="preserve">шт.</w:text>
                </w:value>
              </w:row>
              <w:row>
                <w:value w:id="315">
                  <w:text xml:space="preserve">5</w:text>
                </w:value>
                <w:value w:id="316">
                  <w:text xml:space="preserve">Картридж совместимый CF218X </w:text>
                </w:value>
                <w:value w:id="317">
                  <w:text xml:space="preserve">-</w:text>
                </w:value>
                <w:value w:id="318">
                  <w:text xml:space="preserve">28.23.25.000</w:text>
                </w:value>
                <w:value w:id="319">
                  <w:number>20</w:number>
                </w:value>
                <w:value w:id="320">
                  <w:text xml:space="preserve">шт.</w:text>
                </w:value>
              </w:row>
              <w:row>
                <w:value w:id="315">
                  <w:text xml:space="preserve">6</w:text>
                </w:value>
                <w:value w:id="316">
                  <w:text xml:space="preserve">Фотобарабан совместимый CF219A</w:text>
                </w:value>
                <w:value w:id="317">
                  <w:text xml:space="preserve">-</w:text>
                </w:value>
                <w:value w:id="318">
                  <w:text xml:space="preserve">28.23.25.000</w:text>
                </w:value>
                <w:value w:id="319">
                  <w:number>10</w:number>
                </w:value>
                <w:value w:id="320">
                  <w:text xml:space="preserve">шт.</w:text>
                </w:value>
              </w:row>
              <w:row>
                <w:value w:id="315">
                  <w:text xml:space="preserve">7</w:text>
                </w:value>
                <w:value w:id="316">
                  <w:text xml:space="preserve">Картридж совместимый CF230Х </w:text>
                </w:value>
                <w:value w:id="317">
                  <w:text xml:space="preserve">-</w:text>
                </w:value>
                <w:value w:id="318">
                  <w:text xml:space="preserve">28.23.25.000</w:text>
                </w:value>
                <w:value w:id="319">
                  <w:number>40</w:number>
                </w:value>
                <w:value w:id="320">
                  <w:text xml:space="preserve">шт.</w:text>
                </w:value>
              </w:row>
              <w:row>
                <w:value w:id="315">
                  <w:text xml:space="preserve">8</w:text>
                </w:value>
                <w:value w:id="316">
                  <w:text xml:space="preserve">Картридж совместимый CF237Х</w:text>
                </w:value>
                <w:value w:id="317">
                  <w:text xml:space="preserve">-</w:text>
                </w:value>
                <w:value w:id="318">
                  <w:text xml:space="preserve">28.23.25.000</w:text>
                </w:value>
                <w:value w:id="319">
                  <w:number>120</w:number>
                </w:value>
                <w:value w:id="320">
                  <w:text xml:space="preserve">шт.</w:text>
                </w:value>
              </w:row>
              <w:row>
                <w:value w:id="315">
                  <w:text xml:space="preserve">9</w:text>
                </w:value>
                <w:value w:id="316">
                  <w:text xml:space="preserve">Картридж совместимый CF259Х, без чипа</w:text>
                </w:value>
                <w:value w:id="317">
                  <w:text xml:space="preserve">-</w:text>
                </w:value>
                <w:value w:id="318">
                  <w:text xml:space="preserve">28.23.25.000</w:text>
                </w:value>
                <w:value w:id="319">
                  <w:number>41</w:number>
                </w:value>
                <w:value w:id="320">
                  <w:text xml:space="preserve">шт.</w:text>
                </w:value>
              </w:row>
              <w:row>
                <w:value w:id="315">
                  <w:text xml:space="preserve">10</w:text>
                </w:value>
                <w:value w:id="316">
                  <w:text xml:space="preserve">Картридж совместимый MLT-D111L </w:text>
                </w:value>
                <w:value w:id="317">
                  <w:text xml:space="preserve">-</w:text>
                </w:value>
                <w:value w:id="318">
                  <w:text xml:space="preserve">28.23.25.000</w:text>
                </w:value>
                <w:value w:id="319">
                  <w:number>200</w:number>
                </w:value>
                <w:value w:id="320">
                  <w:text xml:space="preserve">шт.</w:text>
                </w:value>
              </w:row>
              <w:row>
                <w:value w:id="315">
                  <w:text xml:space="preserve">11</w:text>
                </w:value>
                <w:value w:id="316">
                  <w:text xml:space="preserve">Картридж совместимый MLT-D115L </w:text>
                </w:value>
                <w:value w:id="317">
                  <w:text xml:space="preserve">-</w:text>
                </w:value>
                <w:value w:id="318">
                  <w:text xml:space="preserve">28.23.25.000</w:text>
                </w:value>
                <w:value w:id="319">
                  <w:number>800</w:number>
                </w:value>
                <w:value w:id="320">
                  <w:text xml:space="preserve">шт.</w:text>
                </w:value>
              </w:row>
              <w:row>
                <w:value w:id="315">
                  <w:text xml:space="preserve">12</w:text>
                </w:value>
                <w:value w:id="316">
                  <w:text xml:space="preserve">Картридж совместимый TL-5120X</w:text>
                </w:value>
                <w:value w:id="317">
                  <w:text xml:space="preserve">-</w:text>
                </w:value>
                <w:value w:id="318">
                  <w:text xml:space="preserve">28.23.25.000</w:text>
                </w:value>
                <w:value w:id="319">
                  <w:number>120</w:number>
                </w:value>
                <w:value w:id="320">
                  <w:text xml:space="preserve">шт.</w:text>
                </w:value>
              </w:row>
              <w:row>
                <w:value w:id="315">
                  <w:text xml:space="preserve">13</w:text>
                </w:value>
                <w:value w:id="316">
                  <w:text xml:space="preserve">Драм-картридж совместимый DL-5120</w:text>
                </w:value>
                <w:value w:id="317">
                  <w:text xml:space="preserve">-</w:text>
                </w:value>
                <w:value w:id="318">
                  <w:text xml:space="preserve">28.23.25.000</w:text>
                </w:value>
                <w:value w:id="319">
                  <w:number>70</w:number>
                </w:value>
                <w:value w:id="320">
                  <w:text xml:space="preserve">шт.</w:text>
                </w:value>
              </w:row>
              <w:row>
                <w:value w:id="315">
                  <w:text xml:space="preserve">14</w:text>
                </w:value>
                <w:value w:id="316">
                  <w:text xml:space="preserve">Картридж совместимый TL-420X</w:text>
                </w:value>
                <w:value w:id="317">
                  <w:text xml:space="preserve">-</w:text>
                </w:value>
                <w:value w:id="318">
                  <w:text xml:space="preserve">28.23.25.000</w:text>
                </w:value>
                <w:value w:id="319">
                  <w:number>20</w:number>
                </w:value>
                <w:value w:id="320">
                  <w:text xml:space="preserve">шт.</w:text>
                </w:value>
              </w:row>
              <w:row>
                <w:value w:id="315">
                  <w:text xml:space="preserve">15</w:text>
                </w:value>
                <w:value w:id="316">
                  <w:text xml:space="preserve">Драм-картридж совместимый TL-420X</w:text>
                </w:value>
                <w:value w:id="317">
                  <w:text xml:space="preserve">-</w:text>
                </w:value>
                <w:value w:id="318">
                  <w:text xml:space="preserve">28.23.25.000</w:text>
                </w:value>
                <w:value w:id="319">
                  <w:number>10</w:number>
                </w:value>
                <w:value w:id="320">
                  <w:text xml:space="preserve">шт.</w:text>
                </w:value>
              </w:row>
            </w:rows>
          </w:dataset>
        </w:value>
        <w:value w:id="342">
          <w:text xml:space="preserve">-</w:text>
        </w:value>
        <w:value w:id="344">
          <w:boolean>true</w:boolean>
        </w:value>
        <w:value w:id="345">
          <w:boolean>false</w:boolean>
        </w:value>
        <w:value w:id="348">
          <w:text xml:space="preserve">Каждая единица поставляемого Товара по комплектности должна соответствовать условиям, заявленным
производителем
</w:text>
        </w:value>
        <w:value w:id="349">
          <w:dataset>
            <w:rows>
              <w:row>
                <w:value w:id="350">
                  <w:text xml:space="preserve">1</w:text>
                </w:value>
                <w:value w:id="351">
                  <w:text xml:space="preserve">товарная накладная формы ТОРГ-12- </w:text>
                </w:value>
                <w:value w:id="352">
                  <w:text xml:space="preserve">2</w:text>
                </w:value>
                <w:value w:id="353">
                  <w:text xml:space="preserve">русский</w:text>
                </w:value>
              </w:row>
              <w:row>
                <w:value w:id="350">
                  <w:text xml:space="preserve">2</w:text>
                </w:value>
                <w:value w:id="351">
                  <w:text xml:space="preserve">счет-фактурой (при наличии НДС)</w:text>
                </w:value>
                <w:value w:id="352">
                  <w:text xml:space="preserve">1</w:text>
                </w:value>
                <w:value w:id="353">
                  <w:text xml:space="preserve">русский</w:text>
                </w:value>
              </w:row>
              <w:row>
                <w:value w:id="350">
                  <w:text xml:space="preserve">3</w:text>
                </w:value>
                <w:value w:id="351">
                  <w:text xml:space="preserve">копии декларации о соответствии – в 1 (одном) экземпляре на товар, подлежащий декларированию в соответствии с законодательством Российской Федерации</w:text>
                </w:value>
                <w:value w:id="352">
                  <w:text xml:space="preserve">1</w:text>
                </w:value>
                <w:value w:id="353">
                  <w:text xml:space="preserve">русский</w:text>
                </w:value>
              </w:row>
              <w:row>
                <w:value w:id="350">
                  <w:text xml:space="preserve">4</w:text>
                </w:value>
                <w:value w:id="351">
                  <w:text xml:space="preserve">копии санитарно-эпидемиологических заключений на поставляемый Товар (в случае, если в соответствии с законодательством Российской Федерации их наличие обязательно)</w:text>
                </w:value>
                <w:value w:id="352">
                  <w:text xml:space="preserve">1</w:text>
                </w:value>
                <w:value w:id="353">
                  <w:text xml:space="preserve">русский</w:text>
                </w:value>
              </w:row>
            </w:rows>
          </w:dataset>
        </w:value>
        <w:value w:id="362">
          <w:boolean>false</w:boolean>
        </w:value>
        <w:value w:id="363">
          <w:boolean>true</w:boolean>
        </w:value>
        <w:value w:id="364">
          <w:text xml:space="preserve">г. Ростов-на-Дону</w:text>
        </w:value>
        <w:value w:id="366">
          <w:text xml:space="preserve">Доверенности от __, зарегистированной за номером __, удостоверенной нотариусом г. __ (ФИО нотариуса)</w:text>
        </w:value>
        <w:value w:id="367">
          <w:number>1</w:number>
        </w:value>
        <w:value w:id="368">
          <w:number>3</w:number>
        </w:value>
        <w:value w:id="369">
          <w:number>1</w:number>
        </w:value>
        <w:value w:id="372">
          <w:number>4</w:number>
        </w:value>
        <w:value w:id="376">
          <w:text xml:space="preserve">Арбитражный суд г. Москвы</w:text>
        </w:value>
        <w:value w:id="377">
          <w:text xml:space="preserve">Арбитражного суда Ростовской области </w:text>
        </w:value>
        <w:value w:id="379">
          <w:boolean>false</w:boolean>
        </w:value>
        <w:value w:id="380">
          <w:boolean>true</w:boolean>
        </w:value>
        <w:value w:id="381">
          <w:boolean>false</w:boolean>
        </w:value>
        <w:value w:id="382">
          <w:boolean>false</w:boolean>
        </w:value>
        <w:value w:id="386">
          <w:text xml:space="preserve"> совместимых расходных материалов к печатающей технике для нужд УФПС Ростовской области</w:text>
        </w:value>
        <w:value w:id="398">
          <w:text xml:space="preserve"> 5.1.3-5.1.4, 5.1.8-5.1.9 </w:text>
        </w:value>
        <w:value w:id="403">
          <w:boolean>false</w:boolean>
        </w:value>
        <w:value w:id="406">
          <w:boolean>false</w:boolean>
        </w:value>
        <w:value w:id="407">
          <w:boolean>false</w:boolean>
        </w:value>
        <w:value w:id="408">
          <w:boolean>false</w:boolean>
        </w:value>
        <w:value w:id="418">
          <w:text xml:space="preserve">не менее 12 месяцев. Начало гарантийного периода исчисляется с момента подписания Покупателем накладной формы ТОРГ-12 </w:text>
        </w:value>
        <w:value w:id="419">
          <w:text xml:space="preserve">за свой счет устранить недостатки либо заменить Товар ненадлежащего качества новым, в течение 10 (Десяти) рабочих дней с даты получения письменного требования от Покупателя об устранении недостатков Товара</w:text>
        </w:value>
        <w:value w:id="423">
          <w:number>0.1</w:number>
        </w:value>
        <w:value w:id="425">
          <w:number>0.1</w:number>
        </w:value>
        <w:value w:id="426">
          <w:number>30</w:number>
        </w:value>
        <w:value w:id="427">
          <w:text xml:space="preserve"> суммы обеспечения исполнения обязательств по Договору.</w:text>
        </w:value>
        <w:value w:id="429">
          <w:text xml:space="preserve">5 % от начальной (максимальной) цены Договора</w:text>
        </w:value>
        <w:value w:id="430">
          <w:number>100000</w:number>
        </w:value>
        <w:value w:id="434">
          <w:text xml:space="preserve">_ % от начальной (максимальной) цены Договора</w:text>
        </w:value>
        <w:value w:id="441">
          <w:text xml:space="preserve">-</w:text>
        </w:value>
        <w:value w:id="442">
          <w:text xml:space="preserve">Каждая единица поставляемого Товара по комплектности должна соответствовать условиям, заявленным
производителем
</w:text>
        </w:value>
        <w:value w:id="443">
          <w:text xml:space="preserve">Совместимые расходные материалы к печатающей технике для нужд УФПС Ростовской области</w:text>
        </w:value>
        <w:value w:id="453">
          <w:number>10000</w:number>
        </w:value>
        <w:value w:id="454">
          <w:number>0.1</w:number>
        </w:value>
        <w:value w:id="455">
          <w:number>30</w:number>
        </w:value>
        <w:value w:id="458">
          <w:boolean>true</w:boolean>
        </w:value>
        <w:value w:id="459">
          <w:boolean>false</w:boolean>
        </w:value>
        <w:value w:id="467">
          <w:text xml:space="preserve">_______________</w:text>
        </w:value>
        <w:value w:id="468">
          <w:boolean>false</w:boolean>
        </w:value>
        <w:value w:id="474">
          <w:boolean>true</w:boolean>
        </w:value>
        <w:value w:id="476">
          <w:boolean>true</w:boolean>
        </w:value>
        <w:value w:id="477">
          <w:boolean>false</w:boolean>
        </w:value>
        <w:value w:id="478">
          <w:text xml:space="preserve">344700, РОССИЯ, РОСТОВСКАЯ ОБЛ, РОСТОВ-НА-ДОНУ Г, ЛЕРМОНТОВСКАЯ УЛ, 116А</w:text>
        </w:value>
        <w:value w:id="481">
          <w:boolean>false</w:boolean>
        </w:value>
        <w:value w:id="482">
          <w:boolean>false</w:boolean>
        </w:value>
        <w:value w:id="487">
          <w:boolean>false</w:boolean>
        </w:value>
        <w:value w:id="494">
          <w:boolean>false</w:boolean>
        </w:value>
        <w:value w:id="495">
          <w:boolean>true</w:boolean>
        </w:value>
        <w:value w:id="498">
          <w:boolean>false</w:boolean>
        </w:value>
        <w:value w:id="503">
          <w:boolean>false</w:boolean>
        </w:value>
        <w:value w:id="506">
          <w:boolean>false</w:boolean>
        </w:value>
        <w:value w:id="507">
          <w:boolean>true</w:boolean>
        </w:value>
        <w:value w:id="509">
          <w:boolean>true</w:boolean>
        </w:value>
        <w:value w:id="510">
          <w:boolean>false</w:boolean>
        </w:value>
        <w:value w:id="512">
          <w:boolean>true</w:boolean>
        </w:value>
        <w:value w:id="516">
          <w:number>30</w:number>
        </w:value>
        <w:value w:id="517">
          <w:boolean>false</w:boolean>
        </w:value>
        <w:value w:id="518">
          <w:boolean>true</w:boolean>
        </w:value>
        <w:value w:id="519">
          <w:boolean>false</w:boolean>
        </w:value>
        <w:value w:id="521">
          <w:boolean>true</w:boolean>
        </w:value>
        <w:value w:id="522">
          <w:boolean>false</w:boolean>
        </w:value>
        <w:value w:id="523">
          <w:boolean>false</w:boolean>
        </w:value>
        <w:value w:id="526">
          <w:boolean>false</w:boolean>
        </w:value>
        <w:value w:id="527">
          <w:boolean>true</w:boolean>
        </w:value>
        <w:value w:id="528">
          <w:text xml:space="preserve">до 31. 12. 2025 г. включительно</w:text>
        </w:value>
        <w:value w:id="529">
          <w:boolean>true</w:boolean>
        </w:value>
        <w:value w:id="530">
          <w:text xml:space="preserve">пп. __ ч. __ ст. __ </w:text>
        </w:value>
        <w:value w:id="532">
          <w:number>2</w:number>
        </w:value>
        <w:value w:id="578">
          <w:boolean>true</w:boolean>
        </w:value>
        <w:value w:id="579">
          <w:boolean>false</w:boolean>
        </w:value>
        <w:value w:id="581">
          <w:boolean>true</w:boolean>
        </w:value>
        <w:value w:id="582">
          <w:boolean>false</w:boolean>
        </w:value>
        <w:value w:id="583">
          <w:boolean>false</w:boolean>
        </w:value>
        <w:value w:id="585">
          <w:boolean>true</w:boolean>
        </w:value>
        <w:value w:id="586">
          <w:boolean>false</w:boolean>
        </w:value>
        <w:value w:id="591">
          <w:boolean>true</w:boolean>
        </w:value>
        <w:value w:id="592">
          <w:number>3</w:number>
        </w:value>
        <w:value w:id="593">
          <w:text xml:space="preserve">стоимости обязательств, исполнение которых просрочено</w:text>
        </w:value>
        <w:value w:id="594">
          <w:text xml:space="preserve">стоимости обязательств, исполнение которых просрочено</w:text>
        </w:value>
        <w:value w:id="595">
          <w:number>0</w:number>
        </w:value>
        <w:value w:id="596">
          <w:number>4</w:number>
        </w:value>
        <w:value w:id="604">
          <w:text xml:space="preserve">руб.</w:text>
        </w:value>
        <w:value w:id="605">
          <w:text xml:space="preserve">стоимости обязательств, исполнение которых просрочено</w:text>
        </w:value>
        <w:value w:id="606">
          <w:text xml:space="preserve">стоимости обязательств, исполнение которых просрочено</w:text>
        </w:value>
        <w:value w:id="609">
          <w:dataset>
            <w:rows>
              <w:row>
                <w:value w:id="610">
                  <w:text xml:space="preserve">УФПС РОСТОВСКОЙ ОБЛАСТИ</w:text>
                </w:value>
                <w:value w:id="611">
                  <w:text xml:space="preserve">344700, РОССИЯ, РОСТОВСКАЯ ОБЛ, РОСТОВ-НА-ДОНУ Г, ЛЕРМОНТОВСКАЯ УЛ, 116А</w:text>
                </w:value>
                <w:value w:id="612">
                  <w:text xml:space="preserve"/>
                </w:value>
                <w:value w:id="613">
                  <w:text xml:space="preserve">616343001</w:text>
                </w:value>
                <w:value w:id="614">
                  <w:text xml:space="preserve"/>
                </w:value>
                <w:value w:id="recordId">
                  <w:text xml:space="preserve">72DC51DB-EF99-4690-8FAB-84D0E74D65B3</w:text>
                </w:value>
              </w:row>
            </w:rows>
          </w:dataset>
        </w:value>
        <w:value w:id="627">
          <w:dataset>
            <w:rows>
              <w:row>
                <w:value w:id="628">
                  <w:text xml:space="preserve">ФИЛИАЛ БАНКА ВТБ (ПАО) В Г. РОСТОВЕ-НА-ДОНУ</w:text>
                </w:value>
                <w:value w:id="629">
                  <w:text xml:space="preserve">30101810300000000999</w:text>
                </w:value>
                <w:value w:id="630">
                  <w:text xml:space="preserve">046015999</w:text>
                </w:value>
                <w:value w:id="recordId">
                  <w:text xml:space="preserve">b58acd39-ce04-3738-ab05-028bb0115878</w:text>
                </w:value>
              </w:row>
            </w:rows>
          </w:dataset>
        </w:value>
        <w:value w:id="661">
          <w:boolean>true</w:boolean>
        </w:value>
        <w:value w:id="662">
          <w:text xml:space="preserve">_____________</w:text>
        </w:value>
        <w:value w:id="663">
          <w:text xml:space="preserve"> письма на электронный адрес _______________</w:text>
        </w:value>
        <w:value w:id="664">
          <w:number>5</w:number>
        </w:value>
      </w:row>
    </w:rows>
  </w:dataset>
</w:structure>
</file>